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  /><Relationship Id="rId2" Type="http://schemas.openxmlformats.org/package/2006/relationships/metadata/thumbnail" Target="docProps/thumbnail.jpeg"  /><Relationship Id="rId3" Type="http://schemas.openxmlformats.org/package/2006/relationships/metadata/core-properties" Target="docProps/core.xml"  /><Relationship Id="rId4" Type="http://schemas.openxmlformats.org/officeDocument/2006/relationships/extended-properties" Target="docProps/app.xml"  /></Relationships>
</file>

<file path=ppt/presentation.xml><?xml version="1.0" encoding="utf-8"?>
<p:presentation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aveSubsetFonts="1">
  <p:sldMasterIdLst>
    <p:sldMasterId id="2147483663" r:id="rId1"/>
  </p:sldMasterIdLst>
  <p:notesMasterIdLst>
    <p:notesMasterId r:id="rId2"/>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 id="318" r:id="rId65"/>
    <p:sldId id="319" r:id="rId66"/>
    <p:sldId id="320" r:id="rId67"/>
    <p:sldId id="321" r:id="rId68"/>
    <p:sldId id="322" r:id="rId69"/>
    <p:sldId id="323" r:id="rId70"/>
    <p:sldId id="324" r:id="rId71"/>
    <p:sldId id="325" r:id="rId72"/>
    <p:sldId id="326" r:id="rId73"/>
    <p:sldId id="327" r:id="rId74"/>
    <p:sldId id="328" r:id="rId75"/>
    <p:sldId id="329" r:id="rId76"/>
    <p:sldId id="330" r:id="rId77"/>
    <p:sldId id="331" r:id="rId78"/>
    <p:sldId id="332" r:id="rId79"/>
    <p:sldId id="333" r:id="rId80"/>
    <p:sldId id="334" r:id="rId81"/>
    <p:sldId id="335" r:id="rId82"/>
    <p:sldId id="336" r:id="rId83"/>
    <p:sldId id="337" r:id="rId84"/>
    <p:sldId id="338" r:id="rId85"/>
    <p:sldId id="339" r:id="rId86"/>
    <p:sldId id="340" r:id="rId87"/>
    <p:sldId id="341" r:id="rId88"/>
    <p:sldId id="342" r:id="rId89"/>
    <p:sldId id="343" r:id="rId90"/>
    <p:sldId id="344" r:id="rId91"/>
    <p:sldId id="345" r:id="rId92"/>
    <p:sldId id="346" r:id="rId93"/>
    <p:sldId id="347" r:id="rId94"/>
    <p:sldId id="348" r:id="rId95"/>
    <p:sldId id="349" r:id="rId96"/>
    <p:sldId id="350" r:id="rId97"/>
    <p:sldId id="351" r:id="rId98"/>
    <p:sldId id="352" r:id="rId99"/>
    <p:sldId id="353" r:id="rId100"/>
    <p:sldId id="354" r:id="rId101"/>
    <p:sldId id="355" r:id="rId102"/>
    <p:sldId id="356" r:id="rId103"/>
    <p:sldId id="357" r:id="rId104"/>
    <p:sldId id="358" r:id="rId105"/>
    <p:sldId id="359" r:id="rId106"/>
    <p:sldId id="360" r:id="rId107"/>
    <p:sldId id="361" r:id="rId108"/>
    <p:sldId id="362" r:id="rId109"/>
    <p:sldId id="363" r:id="rId110"/>
    <p:sldId id="364" r:id="rId111"/>
    <p:sldId id="365" r:id="rId112"/>
    <p:sldId id="366" r:id="rId113"/>
    <p:sldId id="367" r:id="rId114"/>
    <p:sldId id="368" r:id="rId115"/>
    <p:sldId id="369" r:id="rId116"/>
    <p:sldId id="370" r:id="rId117"/>
    <p:sldId id="371" r:id="rId118"/>
    <p:sldId id="372" r:id="rId119"/>
    <p:sldId id="373" r:id="rId120"/>
    <p:sldId id="374" r:id="rId121"/>
    <p:sldId id="375" r:id="rId122"/>
    <p:sldId id="376" r:id="rId123"/>
    <p:sldId id="377" r:id="rId124"/>
    <p:sldId id="378" r:id="rId125"/>
    <p:sldId id="379" r:id="rId126"/>
    <p:sldId id="380" r:id="rId127"/>
    <p:sldId id="381" r:id="rId128"/>
    <p:sldId id="382" r:id="rId129"/>
    <p:sldId id="383" r:id="rId130"/>
    <p:sldId id="384" r:id="rId131"/>
    <p:sldId id="385" r:id="rId132"/>
    <p:sldId id="386" r:id="rId133"/>
    <p:sldId id="387" r:id="rId134"/>
    <p:sldId id="388" r:id="rId135"/>
    <p:sldId id="389" r:id="rId136"/>
    <p:sldId id="390" r:id="rId137"/>
    <p:sldId id="391" r:id="rId138"/>
    <p:sldId id="392" r:id="rId139"/>
    <p:sldId id="393" r:id="rId140"/>
    <p:sldId id="394" r:id="rId141"/>
    <p:sldId id="395" r:id="rId142"/>
    <p:sldId id="396" r:id="rId143"/>
    <p:sldId id="397" r:id="rId144"/>
    <p:sldId id="398" r:id="rId145"/>
    <p:sldId id="399" r:id="rId146"/>
    <p:sldId id="400" r:id="rId147"/>
    <p:sldId id="401" r:id="rId148"/>
    <p:sldId id="402" r:id="rId149"/>
    <p:sldId id="403" r:id="rId150"/>
    <p:sldId id="404" r:id="rId151"/>
    <p:sldId id="405" r:id="rId152"/>
    <p:sldId id="406" r:id="rId153"/>
    <p:sldId id="407" r:id="rId154"/>
    <p:sldId id="408" r:id="rId155"/>
    <p:sldId id="409" r:id="rId156"/>
    <p:sldId id="410" r:id="rId157"/>
    <p:sldId id="411" r:id="rId158"/>
    <p:sldId id="412" r:id="rId159"/>
    <p:sldId id="413" r:id="rId160"/>
    <p:sldId id="414" r:id="rId161"/>
    <p:sldId id="415" r:id="rId162"/>
    <p:sldId id="416" r:id="rId163"/>
    <p:sldId id="417" r:id="rId164"/>
    <p:sldId id="418" r:id="rId165"/>
    <p:sldId id="419" r:id="rId166"/>
    <p:sldId id="420" r:id="rId167"/>
    <p:sldId id="421" r:id="rId168"/>
    <p:sldId id="422" r:id="rId169"/>
    <p:sldId id="423" r:id="rId170"/>
    <p:sldId id="424" r:id="rId171"/>
    <p:sldId id="425" r:id="rId172"/>
    <p:sldId id="426" r:id="rId173"/>
    <p:sldId id="427" r:id="rId174"/>
    <p:sldId id="428" r:id="rId175"/>
    <p:sldId id="429" r:id="rId176"/>
    <p:sldId id="430" r:id="rId177"/>
    <p:sldId id="431" r:id="rId178"/>
    <p:sldId id="432" r:id="rId179"/>
    <p:sldId id="433" r:id="rId180"/>
    <p:sldId id="434" r:id="rId181"/>
    <p:sldId id="435" r:id="rId182"/>
    <p:sldId id="436" r:id="rId183"/>
    <p:sldId id="437" r:id="rId184"/>
    <p:sldId id="438" r:id="rId185"/>
    <p:sldId id="439" r:id="rId186"/>
    <p:sldId id="440" r:id="rId187"/>
    <p:sldId id="441" r:id="rId188"/>
    <p:sldId id="442" r:id="rId189"/>
    <p:sldId id="443" r:id="rId190"/>
    <p:sldId id="444" r:id="rId191"/>
    <p:sldId id="445" r:id="rId192"/>
    <p:sldId id="446" r:id="rId193"/>
    <p:sldId id="447" r:id="rId194"/>
    <p:sldId id="448" r:id="rId195"/>
    <p:sldId id="449" r:id="rId196"/>
    <p:sldId id="450" r:id="rId197"/>
    <p:sldId id="451" r:id="rId198"/>
    <p:sldId id="452" r:id="rId199"/>
    <p:sldId id="453" r:id="rId200"/>
    <p:sldId id="454" r:id="rId201"/>
    <p:sldId id="455" r:id="rId202"/>
    <p:sldId id="456" r:id="rId203"/>
    <p:sldId id="457" r:id="rId204"/>
    <p:sldId id="458" r:id="rId205"/>
    <p:sldId id="459" r:id="rId206"/>
    <p:sldId id="460" r:id="rId207"/>
    <p:sldId id="461" r:id="rId208"/>
    <p:sldId id="462" r:id="rId209"/>
    <p:sldId id="463" r:id="rId210"/>
    <p:sldId id="464" r:id="rId211"/>
    <p:sldId id="465" r:id="rId212"/>
    <p:sldId id="466" r:id="rId213"/>
    <p:sldId id="467" r:id="rId214"/>
    <p:sldId id="468" r:id="rId215"/>
    <p:sldId id="469" r:id="rId216"/>
    <p:sldId id="470" r:id="rId217"/>
    <p:sldId id="471" r:id="rId218"/>
    <p:sldId id="472" r:id="rId219"/>
    <p:sldId id="473" r:id="rId220"/>
    <p:sldId id="474" r:id="rId221"/>
    <p:sldId id="475" r:id="rId222"/>
    <p:sldId id="476" r:id="rId223"/>
    <p:sldId id="477" r:id="rId224"/>
    <p:sldId id="478" r:id="rId225"/>
    <p:sldId id="479" r:id="rId226"/>
    <p:sldId id="480" r:id="rId227"/>
    <p:sldId id="481" r:id="rId228"/>
    <p:sldId id="482" r:id="rId229"/>
    <p:sldId id="483" r:id="rId230"/>
    <p:sldId id="484" r:id="rId231"/>
    <p:sldId id="485" r:id="rId232"/>
    <p:sldId id="486" r:id="rId233"/>
    <p:sldId id="487" r:id="rId234"/>
    <p:sldId id="488" r:id="rId235"/>
    <p:sldId id="489" r:id="rId236"/>
    <p:sldId id="490" r:id="rId237"/>
    <p:sldId id="491" r:id="rId238"/>
    <p:sldId id="492" r:id="rId239"/>
    <p:sldId id="493" r:id="rId240"/>
    <p:sldId id="494" r:id="rId241"/>
    <p:sldId id="495" r:id="rId242"/>
    <p:sldId id="496" r:id="rId243"/>
    <p:sldId id="497" r:id="rId244"/>
    <p:sldId id="498" r:id="rId245"/>
    <p:sldId id="499" r:id="rId246"/>
    <p:sldId id="500" r:id="rId247"/>
    <p:sldId id="501" r:id="rId248"/>
    <p:sldId id="502" r:id="rId249"/>
    <p:sldId id="503" r:id="rId250"/>
    <p:sldId id="504" r:id="rId251"/>
    <p:sldId id="505" r:id="rId252"/>
    <p:sldId id="506" r:id="rId253"/>
    <p:sldId id="507" r:id="rId254"/>
    <p:sldId id="508" r:id="rId255"/>
    <p:sldId id="509" r:id="rId256"/>
    <p:sldId id="510" r:id="rId257"/>
    <p:sldId id="511" r:id="rId258"/>
    <p:sldId id="512" r:id="rId259"/>
    <p:sldId id="513" r:id="rId260"/>
    <p:sldId id="514" r:id="rId261"/>
    <p:sldId id="515" r:id="rId262"/>
    <p:sldId id="516" r:id="rId263"/>
    <p:sldId id="517" r:id="rId264"/>
    <p:sldId id="518" r:id="rId265"/>
    <p:sldId id="519" r:id="rId266"/>
    <p:sldId id="520" r:id="rId267"/>
    <p:sldId id="521" r:id="rId268"/>
    <p:sldId id="522" r:id="rId269"/>
    <p:sldId id="523" r:id="rId270"/>
    <p:sldId id="524" r:id="rId271"/>
    <p:sldId id="525" r:id="rId272"/>
    <p:sldId id="526" r:id="rId273"/>
    <p:sldId id="527" r:id="rId274"/>
    <p:sldId id="528" r:id="rId275"/>
    <p:sldId id="529" r:id="rId276"/>
    <p:sldId id="530" r:id="rId277"/>
    <p:sldId id="531" r:id="rId278"/>
    <p:sldId id="532" r:id="rId279"/>
    <p:sldId id="533" r:id="rId280"/>
    <p:sldId id="534" r:id="rId281"/>
    <p:sldId id="535" r:id="rId282"/>
    <p:sldId id="536" r:id="rId283"/>
    <p:sldId id="537" r:id="rId284"/>
    <p:sldId id="538" r:id="rId285"/>
    <p:sldId id="539" r:id="rId286"/>
    <p:sldId id="540" r:id="rId287"/>
    <p:sldId id="541" r:id="rId288"/>
    <p:sldId id="542" r:id="rId289"/>
    <p:sldId id="543" r:id="rId290"/>
    <p:sldId id="544" r:id="rId291"/>
    <p:sldId id="545" r:id="rId292"/>
    <p:sldId id="546" r:id="rId293"/>
    <p:sldId id="547" r:id="rId294"/>
    <p:sldId id="548" r:id="rId295"/>
    <p:sldId id="549" r:id="rId296"/>
    <p:sldId id="550" r:id="rId297"/>
    <p:sldId id="551" r:id="rId298"/>
    <p:sldId id="552" r:id="rId299"/>
    <p:sldId id="553" r:id="rId300"/>
    <p:sldId id="554" r:id="rId301"/>
    <p:sldId id="555" r:id="rId302"/>
    <p:sldId id="556" r:id="rId303"/>
    <p:sldId id="557" r:id="rId304"/>
    <p:sldId id="558" r:id="rId305"/>
    <p:sldId id="559" r:id="rId306"/>
    <p:sldId id="560" r:id="rId307"/>
    <p:sldId id="561" r:id="rId308"/>
    <p:sldId id="562" r:id="rId309"/>
    <p:sldId id="563" r:id="rId310"/>
    <p:sldId id="564" r:id="rId311"/>
    <p:sldId id="565" r:id="rId312"/>
    <p:sldId id="566" r:id="rId313"/>
    <p:sldId id="567" r:id="rId314"/>
    <p:sldId id="568" r:id="rId315"/>
    <p:sldId id="569" r:id="rId316"/>
    <p:sldId id="570" r:id="rId317"/>
    <p:sldId id="571" r:id="rId318"/>
    <p:sldId id="572" r:id="rId319"/>
    <p:sldId id="573" r:id="rId320"/>
  </p:sldIdLst>
  <p:sldSz cx="9144000" cy="6858000" type="screen4x3"/>
  <p:notesSz cx="6858000" cy="9144000"/>
  <p:defaultTextStyle>
    <a:defPPr>
      <a:defRPr lang="ms"/>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presentation>
</file>

<file path=ppt/presProps.xml><?xml version="1.0" encoding="utf-8"?>
<p:presentationP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showPr showNarration="1">
    <p:present/>
    <p:sldAll/>
    <p:penClr>
      <a:prstClr val="red"/>
    </p:penClr>
    <p:extLst>
      <p:ext uri="{2FDB2607-1784-4EEB-B798-7EB5836EED8A}">
        <p14:showMediaCtrls xmlns:p14="http://schemas.microsoft.com/office/powerpoint/2010/main" val="1"/>
      </p:ext>
    </p:extLst>
  </p:showPr>
</p:presentationPr>
</file>

<file path=ppt/tableStyles.xml><?xml version="1.0" encoding="utf-8"?>
<a:tblStyleLst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p="http://schemas.openxmlformats.org/presentationml/2006/main" def="{5C22544A-7EE6-4342-B048-85BDC9FD1C3A}"/>
</file>

<file path=ppt/viewProps.xml><?xml version="1.0" encoding="utf-8"?>
<p:viewP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lastView="sldSorterView">
  <p:normalViewPr>
    <p:restoredLeft sz="15620"/>
    <p:restoredTop sz="94660"/>
  </p:normalViewPr>
  <p:slideViewPr>
    <p:cSldViewPr>
      <p:cViewPr varScale="1">
        <p:scale>
          <a:sx n="100" d="100"/>
          <a:sy n="100" d="100"/>
        </p:scale>
        <p:origin x="248" y="96"/>
      </p:cViewPr>
      <p:guideLst>
        <p:guide orient="horz" pos="2159"/>
        <p:guide pos="2879"/>
      </p:guideLst>
    </p:cSldViewPr>
  </p:slid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  /><Relationship Id="rId10" Type="http://schemas.openxmlformats.org/officeDocument/2006/relationships/slide" Target="slides/slide8.xml"  /><Relationship Id="rId100" Type="http://schemas.openxmlformats.org/officeDocument/2006/relationships/slide" Target="slides/slide98.xml"  /><Relationship Id="rId101" Type="http://schemas.openxmlformats.org/officeDocument/2006/relationships/slide" Target="slides/slide99.xml"  /><Relationship Id="rId102" Type="http://schemas.openxmlformats.org/officeDocument/2006/relationships/slide" Target="slides/slide100.xml"  /><Relationship Id="rId103" Type="http://schemas.openxmlformats.org/officeDocument/2006/relationships/slide" Target="slides/slide101.xml"  /><Relationship Id="rId104" Type="http://schemas.openxmlformats.org/officeDocument/2006/relationships/slide" Target="slides/slide102.xml"  /><Relationship Id="rId105" Type="http://schemas.openxmlformats.org/officeDocument/2006/relationships/slide" Target="slides/slide103.xml"  /><Relationship Id="rId106" Type="http://schemas.openxmlformats.org/officeDocument/2006/relationships/slide" Target="slides/slide104.xml"  /><Relationship Id="rId107" Type="http://schemas.openxmlformats.org/officeDocument/2006/relationships/slide" Target="slides/slide105.xml"  /><Relationship Id="rId108" Type="http://schemas.openxmlformats.org/officeDocument/2006/relationships/slide" Target="slides/slide106.xml"  /><Relationship Id="rId109" Type="http://schemas.openxmlformats.org/officeDocument/2006/relationships/slide" Target="slides/slide107.xml"  /><Relationship Id="rId11" Type="http://schemas.openxmlformats.org/officeDocument/2006/relationships/slide" Target="slides/slide9.xml"  /><Relationship Id="rId110" Type="http://schemas.openxmlformats.org/officeDocument/2006/relationships/slide" Target="slides/slide108.xml"  /><Relationship Id="rId111" Type="http://schemas.openxmlformats.org/officeDocument/2006/relationships/slide" Target="slides/slide109.xml"  /><Relationship Id="rId112" Type="http://schemas.openxmlformats.org/officeDocument/2006/relationships/slide" Target="slides/slide110.xml"  /><Relationship Id="rId113" Type="http://schemas.openxmlformats.org/officeDocument/2006/relationships/slide" Target="slides/slide111.xml"  /><Relationship Id="rId114" Type="http://schemas.openxmlformats.org/officeDocument/2006/relationships/slide" Target="slides/slide112.xml"  /><Relationship Id="rId115" Type="http://schemas.openxmlformats.org/officeDocument/2006/relationships/slide" Target="slides/slide113.xml"  /><Relationship Id="rId116" Type="http://schemas.openxmlformats.org/officeDocument/2006/relationships/slide" Target="slides/slide114.xml"  /><Relationship Id="rId117" Type="http://schemas.openxmlformats.org/officeDocument/2006/relationships/slide" Target="slides/slide115.xml"  /><Relationship Id="rId118" Type="http://schemas.openxmlformats.org/officeDocument/2006/relationships/slide" Target="slides/slide116.xml"  /><Relationship Id="rId119" Type="http://schemas.openxmlformats.org/officeDocument/2006/relationships/slide" Target="slides/slide117.xml"  /><Relationship Id="rId12" Type="http://schemas.openxmlformats.org/officeDocument/2006/relationships/slide" Target="slides/slide10.xml"  /><Relationship Id="rId120" Type="http://schemas.openxmlformats.org/officeDocument/2006/relationships/slide" Target="slides/slide118.xml"  /><Relationship Id="rId121" Type="http://schemas.openxmlformats.org/officeDocument/2006/relationships/slide" Target="slides/slide119.xml"  /><Relationship Id="rId122" Type="http://schemas.openxmlformats.org/officeDocument/2006/relationships/slide" Target="slides/slide120.xml"  /><Relationship Id="rId123" Type="http://schemas.openxmlformats.org/officeDocument/2006/relationships/slide" Target="slides/slide121.xml"  /><Relationship Id="rId124" Type="http://schemas.openxmlformats.org/officeDocument/2006/relationships/slide" Target="slides/slide122.xml"  /><Relationship Id="rId125" Type="http://schemas.openxmlformats.org/officeDocument/2006/relationships/slide" Target="slides/slide123.xml"  /><Relationship Id="rId126" Type="http://schemas.openxmlformats.org/officeDocument/2006/relationships/slide" Target="slides/slide124.xml"  /><Relationship Id="rId127" Type="http://schemas.openxmlformats.org/officeDocument/2006/relationships/slide" Target="slides/slide125.xml"  /><Relationship Id="rId128" Type="http://schemas.openxmlformats.org/officeDocument/2006/relationships/slide" Target="slides/slide126.xml"  /><Relationship Id="rId129" Type="http://schemas.openxmlformats.org/officeDocument/2006/relationships/slide" Target="slides/slide127.xml"  /><Relationship Id="rId13" Type="http://schemas.openxmlformats.org/officeDocument/2006/relationships/slide" Target="slides/slide11.xml"  /><Relationship Id="rId130" Type="http://schemas.openxmlformats.org/officeDocument/2006/relationships/slide" Target="slides/slide128.xml"  /><Relationship Id="rId131" Type="http://schemas.openxmlformats.org/officeDocument/2006/relationships/slide" Target="slides/slide129.xml"  /><Relationship Id="rId132" Type="http://schemas.openxmlformats.org/officeDocument/2006/relationships/slide" Target="slides/slide130.xml"  /><Relationship Id="rId133" Type="http://schemas.openxmlformats.org/officeDocument/2006/relationships/slide" Target="slides/slide131.xml"  /><Relationship Id="rId134" Type="http://schemas.openxmlformats.org/officeDocument/2006/relationships/slide" Target="slides/slide132.xml"  /><Relationship Id="rId135" Type="http://schemas.openxmlformats.org/officeDocument/2006/relationships/slide" Target="slides/slide133.xml"  /><Relationship Id="rId136" Type="http://schemas.openxmlformats.org/officeDocument/2006/relationships/slide" Target="slides/slide134.xml"  /><Relationship Id="rId137" Type="http://schemas.openxmlformats.org/officeDocument/2006/relationships/slide" Target="slides/slide135.xml"  /><Relationship Id="rId138" Type="http://schemas.openxmlformats.org/officeDocument/2006/relationships/slide" Target="slides/slide136.xml"  /><Relationship Id="rId139" Type="http://schemas.openxmlformats.org/officeDocument/2006/relationships/slide" Target="slides/slide137.xml"  /><Relationship Id="rId14" Type="http://schemas.openxmlformats.org/officeDocument/2006/relationships/slide" Target="slides/slide12.xml"  /><Relationship Id="rId140" Type="http://schemas.openxmlformats.org/officeDocument/2006/relationships/slide" Target="slides/slide138.xml"  /><Relationship Id="rId141" Type="http://schemas.openxmlformats.org/officeDocument/2006/relationships/slide" Target="slides/slide139.xml"  /><Relationship Id="rId142" Type="http://schemas.openxmlformats.org/officeDocument/2006/relationships/slide" Target="slides/slide140.xml"  /><Relationship Id="rId143" Type="http://schemas.openxmlformats.org/officeDocument/2006/relationships/slide" Target="slides/slide141.xml"  /><Relationship Id="rId144" Type="http://schemas.openxmlformats.org/officeDocument/2006/relationships/slide" Target="slides/slide142.xml"  /><Relationship Id="rId145" Type="http://schemas.openxmlformats.org/officeDocument/2006/relationships/slide" Target="slides/slide143.xml"  /><Relationship Id="rId146" Type="http://schemas.openxmlformats.org/officeDocument/2006/relationships/slide" Target="slides/slide144.xml"  /><Relationship Id="rId147" Type="http://schemas.openxmlformats.org/officeDocument/2006/relationships/slide" Target="slides/slide145.xml"  /><Relationship Id="rId148" Type="http://schemas.openxmlformats.org/officeDocument/2006/relationships/slide" Target="slides/slide146.xml"  /><Relationship Id="rId149" Type="http://schemas.openxmlformats.org/officeDocument/2006/relationships/slide" Target="slides/slide147.xml"  /><Relationship Id="rId15" Type="http://schemas.openxmlformats.org/officeDocument/2006/relationships/slide" Target="slides/slide13.xml"  /><Relationship Id="rId150" Type="http://schemas.openxmlformats.org/officeDocument/2006/relationships/slide" Target="slides/slide148.xml"  /><Relationship Id="rId151" Type="http://schemas.openxmlformats.org/officeDocument/2006/relationships/slide" Target="slides/slide149.xml"  /><Relationship Id="rId152" Type="http://schemas.openxmlformats.org/officeDocument/2006/relationships/slide" Target="slides/slide150.xml"  /><Relationship Id="rId153" Type="http://schemas.openxmlformats.org/officeDocument/2006/relationships/slide" Target="slides/slide151.xml"  /><Relationship Id="rId154" Type="http://schemas.openxmlformats.org/officeDocument/2006/relationships/slide" Target="slides/slide152.xml"  /><Relationship Id="rId155" Type="http://schemas.openxmlformats.org/officeDocument/2006/relationships/slide" Target="slides/slide153.xml"  /><Relationship Id="rId156" Type="http://schemas.openxmlformats.org/officeDocument/2006/relationships/slide" Target="slides/slide154.xml"  /><Relationship Id="rId157" Type="http://schemas.openxmlformats.org/officeDocument/2006/relationships/slide" Target="slides/slide155.xml"  /><Relationship Id="rId158" Type="http://schemas.openxmlformats.org/officeDocument/2006/relationships/slide" Target="slides/slide156.xml"  /><Relationship Id="rId159" Type="http://schemas.openxmlformats.org/officeDocument/2006/relationships/slide" Target="slides/slide157.xml"  /><Relationship Id="rId16" Type="http://schemas.openxmlformats.org/officeDocument/2006/relationships/slide" Target="slides/slide14.xml"  /><Relationship Id="rId160" Type="http://schemas.openxmlformats.org/officeDocument/2006/relationships/slide" Target="slides/slide158.xml"  /><Relationship Id="rId161" Type="http://schemas.openxmlformats.org/officeDocument/2006/relationships/slide" Target="slides/slide159.xml"  /><Relationship Id="rId162" Type="http://schemas.openxmlformats.org/officeDocument/2006/relationships/slide" Target="slides/slide160.xml"  /><Relationship Id="rId163" Type="http://schemas.openxmlformats.org/officeDocument/2006/relationships/slide" Target="slides/slide161.xml"  /><Relationship Id="rId164" Type="http://schemas.openxmlformats.org/officeDocument/2006/relationships/slide" Target="slides/slide162.xml"  /><Relationship Id="rId165" Type="http://schemas.openxmlformats.org/officeDocument/2006/relationships/slide" Target="slides/slide163.xml"  /><Relationship Id="rId166" Type="http://schemas.openxmlformats.org/officeDocument/2006/relationships/slide" Target="slides/slide164.xml"  /><Relationship Id="rId167" Type="http://schemas.openxmlformats.org/officeDocument/2006/relationships/slide" Target="slides/slide165.xml"  /><Relationship Id="rId168" Type="http://schemas.openxmlformats.org/officeDocument/2006/relationships/slide" Target="slides/slide166.xml"  /><Relationship Id="rId169" Type="http://schemas.openxmlformats.org/officeDocument/2006/relationships/slide" Target="slides/slide167.xml"  /><Relationship Id="rId17" Type="http://schemas.openxmlformats.org/officeDocument/2006/relationships/slide" Target="slides/slide15.xml"  /><Relationship Id="rId170" Type="http://schemas.openxmlformats.org/officeDocument/2006/relationships/slide" Target="slides/slide168.xml"  /><Relationship Id="rId171" Type="http://schemas.openxmlformats.org/officeDocument/2006/relationships/slide" Target="slides/slide169.xml"  /><Relationship Id="rId172" Type="http://schemas.openxmlformats.org/officeDocument/2006/relationships/slide" Target="slides/slide170.xml"  /><Relationship Id="rId173" Type="http://schemas.openxmlformats.org/officeDocument/2006/relationships/slide" Target="slides/slide171.xml"  /><Relationship Id="rId174" Type="http://schemas.openxmlformats.org/officeDocument/2006/relationships/slide" Target="slides/slide172.xml"  /><Relationship Id="rId175" Type="http://schemas.openxmlformats.org/officeDocument/2006/relationships/slide" Target="slides/slide173.xml"  /><Relationship Id="rId176" Type="http://schemas.openxmlformats.org/officeDocument/2006/relationships/slide" Target="slides/slide174.xml"  /><Relationship Id="rId177" Type="http://schemas.openxmlformats.org/officeDocument/2006/relationships/slide" Target="slides/slide175.xml"  /><Relationship Id="rId178" Type="http://schemas.openxmlformats.org/officeDocument/2006/relationships/slide" Target="slides/slide176.xml"  /><Relationship Id="rId179" Type="http://schemas.openxmlformats.org/officeDocument/2006/relationships/slide" Target="slides/slide177.xml"  /><Relationship Id="rId18" Type="http://schemas.openxmlformats.org/officeDocument/2006/relationships/slide" Target="slides/slide16.xml"  /><Relationship Id="rId180" Type="http://schemas.openxmlformats.org/officeDocument/2006/relationships/slide" Target="slides/slide178.xml"  /><Relationship Id="rId181" Type="http://schemas.openxmlformats.org/officeDocument/2006/relationships/slide" Target="slides/slide179.xml"  /><Relationship Id="rId182" Type="http://schemas.openxmlformats.org/officeDocument/2006/relationships/slide" Target="slides/slide180.xml"  /><Relationship Id="rId183" Type="http://schemas.openxmlformats.org/officeDocument/2006/relationships/slide" Target="slides/slide181.xml"  /><Relationship Id="rId184" Type="http://schemas.openxmlformats.org/officeDocument/2006/relationships/slide" Target="slides/slide182.xml"  /><Relationship Id="rId185" Type="http://schemas.openxmlformats.org/officeDocument/2006/relationships/slide" Target="slides/slide183.xml"  /><Relationship Id="rId186" Type="http://schemas.openxmlformats.org/officeDocument/2006/relationships/slide" Target="slides/slide184.xml"  /><Relationship Id="rId187" Type="http://schemas.openxmlformats.org/officeDocument/2006/relationships/slide" Target="slides/slide185.xml"  /><Relationship Id="rId188" Type="http://schemas.openxmlformats.org/officeDocument/2006/relationships/slide" Target="slides/slide186.xml"  /><Relationship Id="rId189" Type="http://schemas.openxmlformats.org/officeDocument/2006/relationships/slide" Target="slides/slide187.xml"  /><Relationship Id="rId19" Type="http://schemas.openxmlformats.org/officeDocument/2006/relationships/slide" Target="slides/slide17.xml"  /><Relationship Id="rId190" Type="http://schemas.openxmlformats.org/officeDocument/2006/relationships/slide" Target="slides/slide188.xml"  /><Relationship Id="rId191" Type="http://schemas.openxmlformats.org/officeDocument/2006/relationships/slide" Target="slides/slide189.xml"  /><Relationship Id="rId192" Type="http://schemas.openxmlformats.org/officeDocument/2006/relationships/slide" Target="slides/slide190.xml"  /><Relationship Id="rId193" Type="http://schemas.openxmlformats.org/officeDocument/2006/relationships/slide" Target="slides/slide191.xml"  /><Relationship Id="rId194" Type="http://schemas.openxmlformats.org/officeDocument/2006/relationships/slide" Target="slides/slide192.xml"  /><Relationship Id="rId195" Type="http://schemas.openxmlformats.org/officeDocument/2006/relationships/slide" Target="slides/slide193.xml"  /><Relationship Id="rId196" Type="http://schemas.openxmlformats.org/officeDocument/2006/relationships/slide" Target="slides/slide194.xml"  /><Relationship Id="rId197" Type="http://schemas.openxmlformats.org/officeDocument/2006/relationships/slide" Target="slides/slide195.xml"  /><Relationship Id="rId198" Type="http://schemas.openxmlformats.org/officeDocument/2006/relationships/slide" Target="slides/slide196.xml"  /><Relationship Id="rId199" Type="http://schemas.openxmlformats.org/officeDocument/2006/relationships/slide" Target="slides/slide197.xml"  /><Relationship Id="rId2" Type="http://schemas.openxmlformats.org/officeDocument/2006/relationships/notesMaster" Target="notesMasters/notesMaster1.xml"  /><Relationship Id="rId20" Type="http://schemas.openxmlformats.org/officeDocument/2006/relationships/slide" Target="slides/slide18.xml"  /><Relationship Id="rId200" Type="http://schemas.openxmlformats.org/officeDocument/2006/relationships/slide" Target="slides/slide198.xml"  /><Relationship Id="rId201" Type="http://schemas.openxmlformats.org/officeDocument/2006/relationships/slide" Target="slides/slide199.xml"  /><Relationship Id="rId202" Type="http://schemas.openxmlformats.org/officeDocument/2006/relationships/slide" Target="slides/slide200.xml"  /><Relationship Id="rId203" Type="http://schemas.openxmlformats.org/officeDocument/2006/relationships/slide" Target="slides/slide201.xml"  /><Relationship Id="rId204" Type="http://schemas.openxmlformats.org/officeDocument/2006/relationships/slide" Target="slides/slide202.xml"  /><Relationship Id="rId205" Type="http://schemas.openxmlformats.org/officeDocument/2006/relationships/slide" Target="slides/slide203.xml"  /><Relationship Id="rId206" Type="http://schemas.openxmlformats.org/officeDocument/2006/relationships/slide" Target="slides/slide204.xml"  /><Relationship Id="rId207" Type="http://schemas.openxmlformats.org/officeDocument/2006/relationships/slide" Target="slides/slide205.xml"  /><Relationship Id="rId208" Type="http://schemas.openxmlformats.org/officeDocument/2006/relationships/slide" Target="slides/slide206.xml"  /><Relationship Id="rId209" Type="http://schemas.openxmlformats.org/officeDocument/2006/relationships/slide" Target="slides/slide207.xml"  /><Relationship Id="rId21" Type="http://schemas.openxmlformats.org/officeDocument/2006/relationships/slide" Target="slides/slide19.xml"  /><Relationship Id="rId210" Type="http://schemas.openxmlformats.org/officeDocument/2006/relationships/slide" Target="slides/slide208.xml"  /><Relationship Id="rId211" Type="http://schemas.openxmlformats.org/officeDocument/2006/relationships/slide" Target="slides/slide209.xml"  /><Relationship Id="rId212" Type="http://schemas.openxmlformats.org/officeDocument/2006/relationships/slide" Target="slides/slide210.xml"  /><Relationship Id="rId213" Type="http://schemas.openxmlformats.org/officeDocument/2006/relationships/slide" Target="slides/slide211.xml"  /><Relationship Id="rId214" Type="http://schemas.openxmlformats.org/officeDocument/2006/relationships/slide" Target="slides/slide212.xml"  /><Relationship Id="rId215" Type="http://schemas.openxmlformats.org/officeDocument/2006/relationships/slide" Target="slides/slide213.xml"  /><Relationship Id="rId216" Type="http://schemas.openxmlformats.org/officeDocument/2006/relationships/slide" Target="slides/slide214.xml"  /><Relationship Id="rId217" Type="http://schemas.openxmlformats.org/officeDocument/2006/relationships/slide" Target="slides/slide215.xml"  /><Relationship Id="rId218" Type="http://schemas.openxmlformats.org/officeDocument/2006/relationships/slide" Target="slides/slide216.xml"  /><Relationship Id="rId219" Type="http://schemas.openxmlformats.org/officeDocument/2006/relationships/slide" Target="slides/slide217.xml"  /><Relationship Id="rId22" Type="http://schemas.openxmlformats.org/officeDocument/2006/relationships/slide" Target="slides/slide20.xml"  /><Relationship Id="rId220" Type="http://schemas.openxmlformats.org/officeDocument/2006/relationships/slide" Target="slides/slide218.xml"  /><Relationship Id="rId221" Type="http://schemas.openxmlformats.org/officeDocument/2006/relationships/slide" Target="slides/slide219.xml"  /><Relationship Id="rId222" Type="http://schemas.openxmlformats.org/officeDocument/2006/relationships/slide" Target="slides/slide220.xml"  /><Relationship Id="rId223" Type="http://schemas.openxmlformats.org/officeDocument/2006/relationships/slide" Target="slides/slide221.xml"  /><Relationship Id="rId224" Type="http://schemas.openxmlformats.org/officeDocument/2006/relationships/slide" Target="slides/slide222.xml"  /><Relationship Id="rId225" Type="http://schemas.openxmlformats.org/officeDocument/2006/relationships/slide" Target="slides/slide223.xml"  /><Relationship Id="rId226" Type="http://schemas.openxmlformats.org/officeDocument/2006/relationships/slide" Target="slides/slide224.xml"  /><Relationship Id="rId227" Type="http://schemas.openxmlformats.org/officeDocument/2006/relationships/slide" Target="slides/slide225.xml"  /><Relationship Id="rId228" Type="http://schemas.openxmlformats.org/officeDocument/2006/relationships/slide" Target="slides/slide226.xml"  /><Relationship Id="rId229" Type="http://schemas.openxmlformats.org/officeDocument/2006/relationships/slide" Target="slides/slide227.xml"  /><Relationship Id="rId23" Type="http://schemas.openxmlformats.org/officeDocument/2006/relationships/slide" Target="slides/slide21.xml"  /><Relationship Id="rId230" Type="http://schemas.openxmlformats.org/officeDocument/2006/relationships/slide" Target="slides/slide228.xml"  /><Relationship Id="rId231" Type="http://schemas.openxmlformats.org/officeDocument/2006/relationships/slide" Target="slides/slide229.xml"  /><Relationship Id="rId232" Type="http://schemas.openxmlformats.org/officeDocument/2006/relationships/slide" Target="slides/slide230.xml"  /><Relationship Id="rId233" Type="http://schemas.openxmlformats.org/officeDocument/2006/relationships/slide" Target="slides/slide231.xml"  /><Relationship Id="rId234" Type="http://schemas.openxmlformats.org/officeDocument/2006/relationships/slide" Target="slides/slide232.xml"  /><Relationship Id="rId235" Type="http://schemas.openxmlformats.org/officeDocument/2006/relationships/slide" Target="slides/slide233.xml"  /><Relationship Id="rId236" Type="http://schemas.openxmlformats.org/officeDocument/2006/relationships/slide" Target="slides/slide234.xml"  /><Relationship Id="rId237" Type="http://schemas.openxmlformats.org/officeDocument/2006/relationships/slide" Target="slides/slide235.xml"  /><Relationship Id="rId238" Type="http://schemas.openxmlformats.org/officeDocument/2006/relationships/slide" Target="slides/slide236.xml"  /><Relationship Id="rId239" Type="http://schemas.openxmlformats.org/officeDocument/2006/relationships/slide" Target="slides/slide237.xml"  /><Relationship Id="rId24" Type="http://schemas.openxmlformats.org/officeDocument/2006/relationships/slide" Target="slides/slide22.xml"  /><Relationship Id="rId240" Type="http://schemas.openxmlformats.org/officeDocument/2006/relationships/slide" Target="slides/slide238.xml"  /><Relationship Id="rId241" Type="http://schemas.openxmlformats.org/officeDocument/2006/relationships/slide" Target="slides/slide239.xml"  /><Relationship Id="rId242" Type="http://schemas.openxmlformats.org/officeDocument/2006/relationships/slide" Target="slides/slide240.xml"  /><Relationship Id="rId243" Type="http://schemas.openxmlformats.org/officeDocument/2006/relationships/slide" Target="slides/slide241.xml"  /><Relationship Id="rId244" Type="http://schemas.openxmlformats.org/officeDocument/2006/relationships/slide" Target="slides/slide242.xml"  /><Relationship Id="rId245" Type="http://schemas.openxmlformats.org/officeDocument/2006/relationships/slide" Target="slides/slide243.xml"  /><Relationship Id="rId246" Type="http://schemas.openxmlformats.org/officeDocument/2006/relationships/slide" Target="slides/slide244.xml"  /><Relationship Id="rId247" Type="http://schemas.openxmlformats.org/officeDocument/2006/relationships/slide" Target="slides/slide245.xml"  /><Relationship Id="rId248" Type="http://schemas.openxmlformats.org/officeDocument/2006/relationships/slide" Target="slides/slide246.xml"  /><Relationship Id="rId249" Type="http://schemas.openxmlformats.org/officeDocument/2006/relationships/slide" Target="slides/slide247.xml"  /><Relationship Id="rId25" Type="http://schemas.openxmlformats.org/officeDocument/2006/relationships/slide" Target="slides/slide23.xml"  /><Relationship Id="rId250" Type="http://schemas.openxmlformats.org/officeDocument/2006/relationships/slide" Target="slides/slide248.xml"  /><Relationship Id="rId251" Type="http://schemas.openxmlformats.org/officeDocument/2006/relationships/slide" Target="slides/slide249.xml"  /><Relationship Id="rId252" Type="http://schemas.openxmlformats.org/officeDocument/2006/relationships/slide" Target="slides/slide250.xml"  /><Relationship Id="rId253" Type="http://schemas.openxmlformats.org/officeDocument/2006/relationships/slide" Target="slides/slide251.xml"  /><Relationship Id="rId254" Type="http://schemas.openxmlformats.org/officeDocument/2006/relationships/slide" Target="slides/slide252.xml"  /><Relationship Id="rId255" Type="http://schemas.openxmlformats.org/officeDocument/2006/relationships/slide" Target="slides/slide253.xml"  /><Relationship Id="rId256" Type="http://schemas.openxmlformats.org/officeDocument/2006/relationships/slide" Target="slides/slide254.xml"  /><Relationship Id="rId257" Type="http://schemas.openxmlformats.org/officeDocument/2006/relationships/slide" Target="slides/slide255.xml"  /><Relationship Id="rId258" Type="http://schemas.openxmlformats.org/officeDocument/2006/relationships/slide" Target="slides/slide256.xml"  /><Relationship Id="rId259" Type="http://schemas.openxmlformats.org/officeDocument/2006/relationships/slide" Target="slides/slide257.xml"  /><Relationship Id="rId26" Type="http://schemas.openxmlformats.org/officeDocument/2006/relationships/slide" Target="slides/slide24.xml"  /><Relationship Id="rId260" Type="http://schemas.openxmlformats.org/officeDocument/2006/relationships/slide" Target="slides/slide258.xml"  /><Relationship Id="rId261" Type="http://schemas.openxmlformats.org/officeDocument/2006/relationships/slide" Target="slides/slide259.xml"  /><Relationship Id="rId262" Type="http://schemas.openxmlformats.org/officeDocument/2006/relationships/slide" Target="slides/slide260.xml"  /><Relationship Id="rId263" Type="http://schemas.openxmlformats.org/officeDocument/2006/relationships/slide" Target="slides/slide261.xml"  /><Relationship Id="rId264" Type="http://schemas.openxmlformats.org/officeDocument/2006/relationships/slide" Target="slides/slide262.xml"  /><Relationship Id="rId265" Type="http://schemas.openxmlformats.org/officeDocument/2006/relationships/slide" Target="slides/slide263.xml"  /><Relationship Id="rId266" Type="http://schemas.openxmlformats.org/officeDocument/2006/relationships/slide" Target="slides/slide264.xml"  /><Relationship Id="rId267" Type="http://schemas.openxmlformats.org/officeDocument/2006/relationships/slide" Target="slides/slide265.xml"  /><Relationship Id="rId268" Type="http://schemas.openxmlformats.org/officeDocument/2006/relationships/slide" Target="slides/slide266.xml"  /><Relationship Id="rId269" Type="http://schemas.openxmlformats.org/officeDocument/2006/relationships/slide" Target="slides/slide267.xml"  /><Relationship Id="rId27" Type="http://schemas.openxmlformats.org/officeDocument/2006/relationships/slide" Target="slides/slide25.xml"  /><Relationship Id="rId270" Type="http://schemas.openxmlformats.org/officeDocument/2006/relationships/slide" Target="slides/slide268.xml"  /><Relationship Id="rId271" Type="http://schemas.openxmlformats.org/officeDocument/2006/relationships/slide" Target="slides/slide269.xml"  /><Relationship Id="rId272" Type="http://schemas.openxmlformats.org/officeDocument/2006/relationships/slide" Target="slides/slide270.xml"  /><Relationship Id="rId273" Type="http://schemas.openxmlformats.org/officeDocument/2006/relationships/slide" Target="slides/slide271.xml"  /><Relationship Id="rId274" Type="http://schemas.openxmlformats.org/officeDocument/2006/relationships/slide" Target="slides/slide272.xml"  /><Relationship Id="rId275" Type="http://schemas.openxmlformats.org/officeDocument/2006/relationships/slide" Target="slides/slide273.xml"  /><Relationship Id="rId276" Type="http://schemas.openxmlformats.org/officeDocument/2006/relationships/slide" Target="slides/slide274.xml"  /><Relationship Id="rId277" Type="http://schemas.openxmlformats.org/officeDocument/2006/relationships/slide" Target="slides/slide275.xml"  /><Relationship Id="rId278" Type="http://schemas.openxmlformats.org/officeDocument/2006/relationships/slide" Target="slides/slide276.xml"  /><Relationship Id="rId279" Type="http://schemas.openxmlformats.org/officeDocument/2006/relationships/slide" Target="slides/slide277.xml"  /><Relationship Id="rId28" Type="http://schemas.openxmlformats.org/officeDocument/2006/relationships/slide" Target="slides/slide26.xml"  /><Relationship Id="rId280" Type="http://schemas.openxmlformats.org/officeDocument/2006/relationships/slide" Target="slides/slide278.xml"  /><Relationship Id="rId281" Type="http://schemas.openxmlformats.org/officeDocument/2006/relationships/slide" Target="slides/slide279.xml"  /><Relationship Id="rId282" Type="http://schemas.openxmlformats.org/officeDocument/2006/relationships/slide" Target="slides/slide280.xml"  /><Relationship Id="rId283" Type="http://schemas.openxmlformats.org/officeDocument/2006/relationships/slide" Target="slides/slide281.xml"  /><Relationship Id="rId284" Type="http://schemas.openxmlformats.org/officeDocument/2006/relationships/slide" Target="slides/slide282.xml"  /><Relationship Id="rId285" Type="http://schemas.openxmlformats.org/officeDocument/2006/relationships/slide" Target="slides/slide283.xml"  /><Relationship Id="rId286" Type="http://schemas.openxmlformats.org/officeDocument/2006/relationships/slide" Target="slides/slide284.xml"  /><Relationship Id="rId287" Type="http://schemas.openxmlformats.org/officeDocument/2006/relationships/slide" Target="slides/slide285.xml"  /><Relationship Id="rId288" Type="http://schemas.openxmlformats.org/officeDocument/2006/relationships/slide" Target="slides/slide286.xml"  /><Relationship Id="rId289" Type="http://schemas.openxmlformats.org/officeDocument/2006/relationships/slide" Target="slides/slide287.xml"  /><Relationship Id="rId29" Type="http://schemas.openxmlformats.org/officeDocument/2006/relationships/slide" Target="slides/slide27.xml"  /><Relationship Id="rId290" Type="http://schemas.openxmlformats.org/officeDocument/2006/relationships/slide" Target="slides/slide288.xml"  /><Relationship Id="rId291" Type="http://schemas.openxmlformats.org/officeDocument/2006/relationships/slide" Target="slides/slide289.xml"  /><Relationship Id="rId292" Type="http://schemas.openxmlformats.org/officeDocument/2006/relationships/slide" Target="slides/slide290.xml"  /><Relationship Id="rId293" Type="http://schemas.openxmlformats.org/officeDocument/2006/relationships/slide" Target="slides/slide291.xml"  /><Relationship Id="rId294" Type="http://schemas.openxmlformats.org/officeDocument/2006/relationships/slide" Target="slides/slide292.xml"  /><Relationship Id="rId295" Type="http://schemas.openxmlformats.org/officeDocument/2006/relationships/slide" Target="slides/slide293.xml"  /><Relationship Id="rId296" Type="http://schemas.openxmlformats.org/officeDocument/2006/relationships/slide" Target="slides/slide294.xml"  /><Relationship Id="rId297" Type="http://schemas.openxmlformats.org/officeDocument/2006/relationships/slide" Target="slides/slide295.xml"  /><Relationship Id="rId298" Type="http://schemas.openxmlformats.org/officeDocument/2006/relationships/slide" Target="slides/slide296.xml"  /><Relationship Id="rId299" Type="http://schemas.openxmlformats.org/officeDocument/2006/relationships/slide" Target="slides/slide297.xml"  /><Relationship Id="rId3" Type="http://schemas.openxmlformats.org/officeDocument/2006/relationships/slide" Target="slides/slide1.xml"  /><Relationship Id="rId30" Type="http://schemas.openxmlformats.org/officeDocument/2006/relationships/slide" Target="slides/slide28.xml"  /><Relationship Id="rId300" Type="http://schemas.openxmlformats.org/officeDocument/2006/relationships/slide" Target="slides/slide298.xml"  /><Relationship Id="rId301" Type="http://schemas.openxmlformats.org/officeDocument/2006/relationships/slide" Target="slides/slide299.xml"  /><Relationship Id="rId302" Type="http://schemas.openxmlformats.org/officeDocument/2006/relationships/slide" Target="slides/slide300.xml"  /><Relationship Id="rId303" Type="http://schemas.openxmlformats.org/officeDocument/2006/relationships/slide" Target="slides/slide301.xml"  /><Relationship Id="rId304" Type="http://schemas.openxmlformats.org/officeDocument/2006/relationships/slide" Target="slides/slide302.xml"  /><Relationship Id="rId305" Type="http://schemas.openxmlformats.org/officeDocument/2006/relationships/slide" Target="slides/slide303.xml"  /><Relationship Id="rId306" Type="http://schemas.openxmlformats.org/officeDocument/2006/relationships/slide" Target="slides/slide304.xml"  /><Relationship Id="rId307" Type="http://schemas.openxmlformats.org/officeDocument/2006/relationships/slide" Target="slides/slide305.xml"  /><Relationship Id="rId308" Type="http://schemas.openxmlformats.org/officeDocument/2006/relationships/slide" Target="slides/slide306.xml"  /><Relationship Id="rId309" Type="http://schemas.openxmlformats.org/officeDocument/2006/relationships/slide" Target="slides/slide307.xml"  /><Relationship Id="rId31" Type="http://schemas.openxmlformats.org/officeDocument/2006/relationships/slide" Target="slides/slide29.xml"  /><Relationship Id="rId310" Type="http://schemas.openxmlformats.org/officeDocument/2006/relationships/slide" Target="slides/slide308.xml"  /><Relationship Id="rId311" Type="http://schemas.openxmlformats.org/officeDocument/2006/relationships/slide" Target="slides/slide309.xml"  /><Relationship Id="rId312" Type="http://schemas.openxmlformats.org/officeDocument/2006/relationships/slide" Target="slides/slide310.xml"  /><Relationship Id="rId313" Type="http://schemas.openxmlformats.org/officeDocument/2006/relationships/slide" Target="slides/slide311.xml"  /><Relationship Id="rId314" Type="http://schemas.openxmlformats.org/officeDocument/2006/relationships/slide" Target="slides/slide312.xml"  /><Relationship Id="rId315" Type="http://schemas.openxmlformats.org/officeDocument/2006/relationships/slide" Target="slides/slide313.xml"  /><Relationship Id="rId316" Type="http://schemas.openxmlformats.org/officeDocument/2006/relationships/slide" Target="slides/slide314.xml"  /><Relationship Id="rId317" Type="http://schemas.openxmlformats.org/officeDocument/2006/relationships/slide" Target="slides/slide315.xml"  /><Relationship Id="rId318" Type="http://schemas.openxmlformats.org/officeDocument/2006/relationships/slide" Target="slides/slide316.xml"  /><Relationship Id="rId319" Type="http://schemas.openxmlformats.org/officeDocument/2006/relationships/slide" Target="slides/slide317.xml"  /><Relationship Id="rId32" Type="http://schemas.openxmlformats.org/officeDocument/2006/relationships/slide" Target="slides/slide30.xml"  /><Relationship Id="rId320" Type="http://schemas.openxmlformats.org/officeDocument/2006/relationships/slide" Target="slides/slide318.xml"  /><Relationship Id="rId321" Type="http://schemas.openxmlformats.org/officeDocument/2006/relationships/presProps" Target="presProps.xml"  /><Relationship Id="rId322" Type="http://schemas.openxmlformats.org/officeDocument/2006/relationships/viewProps" Target="viewProps.xml"  /><Relationship Id="rId323" Type="http://schemas.openxmlformats.org/officeDocument/2006/relationships/theme" Target="theme/theme1.xml"  /><Relationship Id="rId324" Type="http://schemas.openxmlformats.org/officeDocument/2006/relationships/tableStyles" Target="tableStyles.xml"  /><Relationship Id="rId33" Type="http://schemas.openxmlformats.org/officeDocument/2006/relationships/slide" Target="slides/slide31.xml"  /><Relationship Id="rId34" Type="http://schemas.openxmlformats.org/officeDocument/2006/relationships/slide" Target="slides/slide32.xml"  /><Relationship Id="rId35" Type="http://schemas.openxmlformats.org/officeDocument/2006/relationships/slide" Target="slides/slide33.xml"  /><Relationship Id="rId36" Type="http://schemas.openxmlformats.org/officeDocument/2006/relationships/slide" Target="slides/slide34.xml"  /><Relationship Id="rId37" Type="http://schemas.openxmlformats.org/officeDocument/2006/relationships/slide" Target="slides/slide35.xml"  /><Relationship Id="rId38" Type="http://schemas.openxmlformats.org/officeDocument/2006/relationships/slide" Target="slides/slide36.xml"  /><Relationship Id="rId39" Type="http://schemas.openxmlformats.org/officeDocument/2006/relationships/slide" Target="slides/slide37.xml"  /><Relationship Id="rId4" Type="http://schemas.openxmlformats.org/officeDocument/2006/relationships/slide" Target="slides/slide2.xml"  /><Relationship Id="rId40" Type="http://schemas.openxmlformats.org/officeDocument/2006/relationships/slide" Target="slides/slide38.xml"  /><Relationship Id="rId41" Type="http://schemas.openxmlformats.org/officeDocument/2006/relationships/slide" Target="slides/slide39.xml"  /><Relationship Id="rId42" Type="http://schemas.openxmlformats.org/officeDocument/2006/relationships/slide" Target="slides/slide40.xml"  /><Relationship Id="rId43" Type="http://schemas.openxmlformats.org/officeDocument/2006/relationships/slide" Target="slides/slide41.xml"  /><Relationship Id="rId44" Type="http://schemas.openxmlformats.org/officeDocument/2006/relationships/slide" Target="slides/slide42.xml"  /><Relationship Id="rId45" Type="http://schemas.openxmlformats.org/officeDocument/2006/relationships/slide" Target="slides/slide43.xml"  /><Relationship Id="rId46" Type="http://schemas.openxmlformats.org/officeDocument/2006/relationships/slide" Target="slides/slide44.xml"  /><Relationship Id="rId47" Type="http://schemas.openxmlformats.org/officeDocument/2006/relationships/slide" Target="slides/slide45.xml"  /><Relationship Id="rId48" Type="http://schemas.openxmlformats.org/officeDocument/2006/relationships/slide" Target="slides/slide46.xml"  /><Relationship Id="rId49" Type="http://schemas.openxmlformats.org/officeDocument/2006/relationships/slide" Target="slides/slide47.xml"  /><Relationship Id="rId5" Type="http://schemas.openxmlformats.org/officeDocument/2006/relationships/slide" Target="slides/slide3.xml"  /><Relationship Id="rId50" Type="http://schemas.openxmlformats.org/officeDocument/2006/relationships/slide" Target="slides/slide48.xml"  /><Relationship Id="rId51" Type="http://schemas.openxmlformats.org/officeDocument/2006/relationships/slide" Target="slides/slide49.xml"  /><Relationship Id="rId52" Type="http://schemas.openxmlformats.org/officeDocument/2006/relationships/slide" Target="slides/slide50.xml"  /><Relationship Id="rId53" Type="http://schemas.openxmlformats.org/officeDocument/2006/relationships/slide" Target="slides/slide51.xml"  /><Relationship Id="rId54" Type="http://schemas.openxmlformats.org/officeDocument/2006/relationships/slide" Target="slides/slide52.xml"  /><Relationship Id="rId55" Type="http://schemas.openxmlformats.org/officeDocument/2006/relationships/slide" Target="slides/slide53.xml"  /><Relationship Id="rId56" Type="http://schemas.openxmlformats.org/officeDocument/2006/relationships/slide" Target="slides/slide54.xml"  /><Relationship Id="rId57" Type="http://schemas.openxmlformats.org/officeDocument/2006/relationships/slide" Target="slides/slide55.xml"  /><Relationship Id="rId58" Type="http://schemas.openxmlformats.org/officeDocument/2006/relationships/slide" Target="slides/slide56.xml"  /><Relationship Id="rId59" Type="http://schemas.openxmlformats.org/officeDocument/2006/relationships/slide" Target="slides/slide57.xml"  /><Relationship Id="rId6" Type="http://schemas.openxmlformats.org/officeDocument/2006/relationships/slide" Target="slides/slide4.xml"  /><Relationship Id="rId60" Type="http://schemas.openxmlformats.org/officeDocument/2006/relationships/slide" Target="slides/slide58.xml"  /><Relationship Id="rId61" Type="http://schemas.openxmlformats.org/officeDocument/2006/relationships/slide" Target="slides/slide59.xml"  /><Relationship Id="rId62" Type="http://schemas.openxmlformats.org/officeDocument/2006/relationships/slide" Target="slides/slide60.xml"  /><Relationship Id="rId63" Type="http://schemas.openxmlformats.org/officeDocument/2006/relationships/slide" Target="slides/slide61.xml"  /><Relationship Id="rId64" Type="http://schemas.openxmlformats.org/officeDocument/2006/relationships/slide" Target="slides/slide62.xml"  /><Relationship Id="rId65" Type="http://schemas.openxmlformats.org/officeDocument/2006/relationships/slide" Target="slides/slide63.xml"  /><Relationship Id="rId66" Type="http://schemas.openxmlformats.org/officeDocument/2006/relationships/slide" Target="slides/slide64.xml"  /><Relationship Id="rId67" Type="http://schemas.openxmlformats.org/officeDocument/2006/relationships/slide" Target="slides/slide65.xml"  /><Relationship Id="rId68" Type="http://schemas.openxmlformats.org/officeDocument/2006/relationships/slide" Target="slides/slide66.xml"  /><Relationship Id="rId69" Type="http://schemas.openxmlformats.org/officeDocument/2006/relationships/slide" Target="slides/slide67.xml"  /><Relationship Id="rId7" Type="http://schemas.openxmlformats.org/officeDocument/2006/relationships/slide" Target="slides/slide5.xml"  /><Relationship Id="rId70" Type="http://schemas.openxmlformats.org/officeDocument/2006/relationships/slide" Target="slides/slide68.xml"  /><Relationship Id="rId71" Type="http://schemas.openxmlformats.org/officeDocument/2006/relationships/slide" Target="slides/slide69.xml"  /><Relationship Id="rId72" Type="http://schemas.openxmlformats.org/officeDocument/2006/relationships/slide" Target="slides/slide70.xml"  /><Relationship Id="rId73" Type="http://schemas.openxmlformats.org/officeDocument/2006/relationships/slide" Target="slides/slide71.xml"  /><Relationship Id="rId74" Type="http://schemas.openxmlformats.org/officeDocument/2006/relationships/slide" Target="slides/slide72.xml"  /><Relationship Id="rId75" Type="http://schemas.openxmlformats.org/officeDocument/2006/relationships/slide" Target="slides/slide73.xml"  /><Relationship Id="rId76" Type="http://schemas.openxmlformats.org/officeDocument/2006/relationships/slide" Target="slides/slide74.xml"  /><Relationship Id="rId77" Type="http://schemas.openxmlformats.org/officeDocument/2006/relationships/slide" Target="slides/slide75.xml"  /><Relationship Id="rId78" Type="http://schemas.openxmlformats.org/officeDocument/2006/relationships/slide" Target="slides/slide76.xml"  /><Relationship Id="rId79" Type="http://schemas.openxmlformats.org/officeDocument/2006/relationships/slide" Target="slides/slide77.xml"  /><Relationship Id="rId8" Type="http://schemas.openxmlformats.org/officeDocument/2006/relationships/slide" Target="slides/slide6.xml"  /><Relationship Id="rId80" Type="http://schemas.openxmlformats.org/officeDocument/2006/relationships/slide" Target="slides/slide78.xml"  /><Relationship Id="rId81" Type="http://schemas.openxmlformats.org/officeDocument/2006/relationships/slide" Target="slides/slide79.xml"  /><Relationship Id="rId82" Type="http://schemas.openxmlformats.org/officeDocument/2006/relationships/slide" Target="slides/slide80.xml"  /><Relationship Id="rId83" Type="http://schemas.openxmlformats.org/officeDocument/2006/relationships/slide" Target="slides/slide81.xml"  /><Relationship Id="rId84" Type="http://schemas.openxmlformats.org/officeDocument/2006/relationships/slide" Target="slides/slide82.xml"  /><Relationship Id="rId85" Type="http://schemas.openxmlformats.org/officeDocument/2006/relationships/slide" Target="slides/slide83.xml"  /><Relationship Id="rId86" Type="http://schemas.openxmlformats.org/officeDocument/2006/relationships/slide" Target="slides/slide84.xml"  /><Relationship Id="rId87" Type="http://schemas.openxmlformats.org/officeDocument/2006/relationships/slide" Target="slides/slide85.xml"  /><Relationship Id="rId88" Type="http://schemas.openxmlformats.org/officeDocument/2006/relationships/slide" Target="slides/slide86.xml"  /><Relationship Id="rId89" Type="http://schemas.openxmlformats.org/officeDocument/2006/relationships/slide" Target="slides/slide87.xml"  /><Relationship Id="rId9" Type="http://schemas.openxmlformats.org/officeDocument/2006/relationships/slide" Target="slides/slide7.xml"  /><Relationship Id="rId90" Type="http://schemas.openxmlformats.org/officeDocument/2006/relationships/slide" Target="slides/slide88.xml"  /><Relationship Id="rId91" Type="http://schemas.openxmlformats.org/officeDocument/2006/relationships/slide" Target="slides/slide89.xml"  /><Relationship Id="rId92" Type="http://schemas.openxmlformats.org/officeDocument/2006/relationships/slide" Target="slides/slide90.xml"  /><Relationship Id="rId93" Type="http://schemas.openxmlformats.org/officeDocument/2006/relationships/slide" Target="slides/slide91.xml"  /><Relationship Id="rId94" Type="http://schemas.openxmlformats.org/officeDocument/2006/relationships/slide" Target="slides/slide92.xml"  /><Relationship Id="rId95" Type="http://schemas.openxmlformats.org/officeDocument/2006/relationships/slide" Target="slides/slide93.xml"  /><Relationship Id="rId96" Type="http://schemas.openxmlformats.org/officeDocument/2006/relationships/slide" Target="slides/slide94.xml"  /><Relationship Id="rId97" Type="http://schemas.openxmlformats.org/officeDocument/2006/relationships/slide" Target="slides/slide95.xml"  /><Relationship Id="rId98" Type="http://schemas.openxmlformats.org/officeDocument/2006/relationships/slide" Target="slides/slide96.xml"  /><Relationship Id="rId99" Type="http://schemas.openxmlformats.org/officeDocument/2006/relationships/slide" Target="slides/slide97.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idx="0"/>
          </p:nvPr>
        </p:nvSpPr>
        <p:spPr>
          <a:xfrm>
            <a:off x="0" y="0"/>
            <a:ext cx="2971800" cy="457200"/>
          </a:xfrm>
          <a:prstGeom prst="rect">
            <a:avLst/>
          </a:prstGeom>
        </p:spPr>
        <p:txBody>
          <a:bodyPr vert="horz" lIns="91440" tIns="45720" rIns="91440" bIns="45720"/>
          <a:lstStyle>
            <a:lvl1pPr algn="l">
              <a:defRPr sz="1200"/>
            </a:lvl1pPr>
          </a:lstStyle>
          <a:p>
            <a:pPr lvl="0">
              <a:defRPr/>
            </a:pPr>
            <a:r>
              <a:rPr lang="ko-KR" altLang="en-US"/>
              <a:t/>
            </a:r>
            <a:endParaRPr lang="ko-KR" altLang="en-US"/>
          </a:p>
        </p:txBody>
      </p:sp>
      <p:sp>
        <p:nvSpPr>
          <p:cNvPr id="3" name="날짜 개체 틀 2"/>
          <p:cNvSpPr>
            <a:spLocks noGrp="1"/>
          </p:cNvSpPr>
          <p:nvPr>
            <p:ph type="dt" idx="1"/>
          </p:nvPr>
        </p:nvSpPr>
        <p:spPr>
          <a:xfrm>
            <a:off x="3884613" y="0"/>
            <a:ext cx="2971800" cy="457200"/>
          </a:xfrm>
          <a:prstGeom prst="rect">
            <a:avLst/>
          </a:prstGeom>
        </p:spPr>
        <p:txBody>
          <a:bodyPr vert="horz" lIns="91440" tIns="45720" rIns="91440" bIns="45720"/>
          <a:lstStyle>
            <a:lvl1pPr algn="r">
              <a:defRPr sz="1200"/>
            </a:lvl1pPr>
          </a:lstStyle>
          <a:p>
            <a:pPr lvl="0">
              <a:defRPr/>
            </a:pPr>
            <a:fld id="{E2B2BC9D-A816-4D0A-858B-1D023B3A8ACA}" type="datetime1">
              <a:rPr lang="ko-KR" altLang="en-US"/>
              <a:pPr lvl="0">
                <a:defRPr/>
              </a:pPr>
              <a:t>2023-10-28</a:t>
            </a:fld>
            <a:endParaRPr lang="ko-KR" altLang="en-US"/>
          </a:p>
        </p:txBody>
      </p:sp>
      <p:sp>
        <p:nvSpPr>
          <p:cNvPr id="4" name="슬라이드 이미지 개체 틀 3"/>
          <p:cNvSpPr>
            <a:spLocks noGrp="1" noRot="1" noChangeAspect="1" noTextEdi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anchor="ctr"/>
          <a:lstStyle/>
          <a:p>
            <a:pPr lvl="0">
              <a:defRPr/>
            </a:pPr>
            <a:endParaRPr lang="ko-KR" altLang="en-US"/>
          </a:p>
        </p:txBody>
      </p:sp>
      <p:sp>
        <p:nvSpPr>
          <p:cNvPr id="5" name="슬라이드 노트 개체 틀 4"/>
          <p:cNvSpPr>
            <a:spLocks noGrp="1"/>
          </p:cNvSpPr>
          <p:nvPr>
            <p:ph type="body" sz="quarter" idx="3"/>
          </p:nvPr>
        </p:nvSpPr>
        <p:spPr>
          <a:xfrm>
            <a:off x="685800" y="4343400"/>
            <a:ext cx="5486400" cy="4114800"/>
          </a:xfrm>
          <a:prstGeom prst="rect">
            <a:avLst/>
          </a:prstGeom>
        </p:spPr>
        <p:txBody>
          <a:bodyPr vert="horz" lIns="91440" tIns="45720" rIns="91440" bIns="45720">
            <a:noAutofit/>
          </a:bodyPr>
          <a:lstStyle/>
          <a:p>
            <a:pPr lvl="0">
              <a:defRPr/>
            </a:pPr>
            <a:r>
              <a:rPr lang="ko-KR" altLang="en-US"/>
              <a:t>마스터 텍스트 스타일을 편집합니다</a:t>
            </a:r>
            <a:endParaRPr lang="ko-KR" altLang="en-US"/>
          </a:p>
          <a:p>
            <a:pPr lvl="1">
              <a:defRPr/>
            </a:pPr>
            <a:r>
              <a:rPr lang="ko-KR" altLang="en-US"/>
              <a:t>둘째 수준</a:t>
            </a:r>
            <a:endParaRPr lang="ko-KR" altLang="en-US"/>
          </a:p>
          <a:p>
            <a:pPr lvl="2">
              <a:defRPr/>
            </a:pPr>
            <a:r>
              <a:rPr lang="ko-KR" altLang="en-US"/>
              <a:t>셋째 수준</a:t>
            </a:r>
            <a:endParaRPr lang="ko-KR" altLang="en-US"/>
          </a:p>
          <a:p>
            <a:pPr lvl="3">
              <a:defRPr/>
            </a:pPr>
            <a:r>
              <a:rPr lang="ko-KR" altLang="en-US"/>
              <a:t>넷째 수준</a:t>
            </a:r>
            <a:endParaRPr lang="ko-KR" altLang="en-US"/>
          </a:p>
          <a:p>
            <a:pPr lvl="4">
              <a:defRPr/>
            </a:pPr>
            <a:r>
              <a:rPr lang="ko-KR" altLang="en-US"/>
              <a:t>다섯째 수준</a:t>
            </a:r>
            <a:endParaRPr lang="ko-KR" altLang="en-US"/>
          </a:p>
        </p:txBody>
      </p:sp>
      <p:sp>
        <p:nvSpPr>
          <p:cNvPr id="6" name="바닥글 개체 틀 5"/>
          <p:cNvSpPr>
            <a:spLocks noGrp="1"/>
          </p:cNvSpPr>
          <p:nvPr>
            <p:ph type="ftr" sz="quarter" idx="4"/>
          </p:nvPr>
        </p:nvSpPr>
        <p:spPr>
          <a:xfrm>
            <a:off x="0" y="8685213"/>
            <a:ext cx="2971800" cy="457200"/>
          </a:xfrm>
          <a:prstGeom prst="rect">
            <a:avLst/>
          </a:prstGeom>
        </p:spPr>
        <p:txBody>
          <a:bodyPr vert="horz" lIns="91440" tIns="45720" rIns="91440" bIns="45720" anchor="b"/>
          <a:lstStyle>
            <a:lvl1pPr algn="l">
              <a:defRPr sz="1200"/>
            </a:lvl1pPr>
          </a:lstStyle>
          <a:p>
            <a:pPr lvl="0">
              <a:defRPr/>
            </a:pPr>
            <a:r>
              <a:rPr lang="ko-KR" altLang="en-US"/>
              <a:t/>
            </a:r>
            <a:endParaRPr lang="ko-KR" altLang="en-US"/>
          </a:p>
        </p:txBody>
      </p:sp>
      <p:sp>
        <p:nvSpPr>
          <p:cNvPr id="7" name="슬라이드 번호 개체 틀 6"/>
          <p:cNvSpPr>
            <a:spLocks noGrp="1"/>
          </p:cNvSpPr>
          <p:nvPr>
            <p:ph type="sldNum" sz="quarter" idx="5"/>
          </p:nvPr>
        </p:nvSpPr>
        <p:spPr>
          <a:xfrm>
            <a:off x="3884613" y="8685213"/>
            <a:ext cx="2971800" cy="457200"/>
          </a:xfrm>
          <a:prstGeom prst="rect">
            <a:avLst/>
          </a:prstGeom>
        </p:spPr>
        <p:txBody>
          <a:bodyPr vert="horz" lIns="91440" tIns="45720" rIns="91440" bIns="45720" anchor="b"/>
          <a:lstStyle>
            <a:lvl1pPr algn="r">
              <a:defRPr sz="1200"/>
            </a:lvl1pPr>
          </a:lstStyle>
          <a:p>
            <a:pPr lvl="0">
              <a:defRPr/>
            </a:pPr>
            <a:fld id="{09F4262C-968C-4EE9-8164-CE16364706B3}" type="slidenum">
              <a:rPr lang="ko-KR" altLang="en-US"/>
              <a:pPr lvl="0">
                <a:defRPr/>
              </a:pPr>
              <a:t>‹#›</a:t>
            </a:fld>
            <a:endParaRPr lang="ko-KR" altLang="en-US"/>
          </a:p>
        </p:txBody>
      </p:sp>
    </p:spTree>
  </p:cSld>
  <p:clrMap bg1="lt1" tx1="dk1" bg2="lt2" tx2="dk2" accent1="accent1" accent2="accent2" accent3="accent3" accent4="accent4" accent5="accent5" accent6="accent6" hlink="hlink" folHlink="folHlink"/>
  <p:hf hdr="0" ftr="0" dt="0"/>
  <p:notesStyle>
    <a:lvl1pPr marL="0" algn="l" defTabSz="914400" rtl="0" eaLnBrk="1" latinLnBrk="1" hangingPunct="1">
      <a:defRPr sz="1200" kern="1200">
        <a:solidFill>
          <a:schemeClr val="tx1"/>
        </a:solidFill>
        <a:latin typeface="+mj-lt"/>
        <a:ea typeface="+mj-ea"/>
        <a:cs typeface="+mj-cs"/>
      </a:defRPr>
    </a:lvl1pPr>
    <a:lvl2pPr marL="457200" algn="l" defTabSz="914400" rtl="0" eaLnBrk="1" latinLnBrk="1" hangingPunct="1">
      <a:defRPr sz="1200" kern="1200">
        <a:solidFill>
          <a:schemeClr val="tx1"/>
        </a:solidFill>
        <a:latin typeface="+mj-lt"/>
        <a:ea typeface="+mj-ea"/>
        <a:cs typeface="+mj-cs"/>
      </a:defRPr>
    </a:lvl2pPr>
    <a:lvl3pPr marL="914400" algn="l" defTabSz="914400" rtl="0" eaLnBrk="1" latinLnBrk="1" hangingPunct="1">
      <a:defRPr sz="1200" kern="1200">
        <a:solidFill>
          <a:schemeClr val="tx1"/>
        </a:solidFill>
        <a:latin typeface="+mj-lt"/>
        <a:ea typeface="+mj-ea"/>
        <a:cs typeface="+mj-cs"/>
      </a:defRPr>
    </a:lvl3pPr>
    <a:lvl4pPr marL="1371600" algn="l" defTabSz="914400" rtl="0" eaLnBrk="1" latinLnBrk="1" hangingPunct="1">
      <a:defRPr sz="1200" kern="1200">
        <a:solidFill>
          <a:schemeClr val="tx1"/>
        </a:solidFill>
        <a:latin typeface="+mj-lt"/>
        <a:ea typeface="+mj-ea"/>
        <a:cs typeface="+mj-cs"/>
      </a:defRPr>
    </a:lvl4pPr>
    <a:lvl5pPr marL="1828800" algn="l" defTabSz="914400" rtl="0" eaLnBrk="1" latinLnBrk="1" hangingPunct="1">
      <a:defRPr sz="1200" kern="1200">
        <a:solidFill>
          <a:schemeClr val="tx1"/>
        </a:solidFill>
        <a:latin typeface="+mj-lt"/>
        <a:ea typeface="+mj-ea"/>
        <a:cs typeface="+mj-cs"/>
      </a:defRPr>
    </a:lvl5pPr>
    <a:lvl6pPr marL="2286000" algn="l" defTabSz="914400" rtl="0" eaLnBrk="1" latinLnBrk="1" hangingPunct="1">
      <a:defRPr sz="1200" kern="1200">
        <a:solidFill>
          <a:schemeClr val="tx1"/>
        </a:solidFill>
        <a:latin typeface="+mj-lt"/>
        <a:ea typeface="+mj-ea"/>
        <a:cs typeface="+mj-cs"/>
      </a:defRPr>
    </a:lvl6pPr>
    <a:lvl7pPr marL="2743200" algn="l" defTabSz="914400" rtl="0" eaLnBrk="1" latinLnBrk="1" hangingPunct="1">
      <a:defRPr sz="1200" kern="1200">
        <a:solidFill>
          <a:schemeClr val="tx1"/>
        </a:solidFill>
        <a:latin typeface="+mj-lt"/>
        <a:ea typeface="+mj-ea"/>
        <a:cs typeface="+mj-cs"/>
      </a:defRPr>
    </a:lvl7pPr>
    <a:lvl8pPr marL="3200400" algn="l" defTabSz="914400" rtl="0" eaLnBrk="1" latinLnBrk="1" hangingPunct="1">
      <a:defRPr sz="1200" kern="1200">
        <a:solidFill>
          <a:schemeClr val="tx1"/>
        </a:solidFill>
        <a:latin typeface="+mj-lt"/>
        <a:ea typeface="+mj-ea"/>
        <a:cs typeface="+mj-cs"/>
      </a:defRPr>
    </a:lvl8pPr>
    <a:lvl9pPr marL="3657600" algn="l" defTabSz="914400" rtl="0" eaLnBrk="1" latinLnBrk="1" hangingPunct="1">
      <a:defRPr sz="1200" kern="1200">
        <a:solidFill>
          <a:schemeClr val="tx1"/>
        </a:solidFill>
        <a:latin typeface="+mj-lt"/>
        <a:ea typeface="+mj-ea"/>
        <a:cs typeface="+mj-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slide" Target="../slides/slide104.xml"  /><Relationship Id="rId2" Type="http://schemas.openxmlformats.org/officeDocument/2006/relationships/notesMaster" Target="../notesMasters/notesMaster1.xml"  /></Relationships>
</file>

<file path=ppt/notesSlides/_rels/notesSlide10.xml.rels><?xml version="1.0" encoding="UTF-8" standalone="yes" ?><Relationships xmlns="http://schemas.openxmlformats.org/package/2006/relationships"><Relationship Id="rId1" Type="http://schemas.openxmlformats.org/officeDocument/2006/relationships/slide" Target="../slides/slide201.xml"  /><Relationship Id="rId2" Type="http://schemas.openxmlformats.org/officeDocument/2006/relationships/notesMaster" Target="../notesMasters/notesMaster1.xml"  /></Relationships>
</file>

<file path=ppt/notesSlides/_rels/notesSlide11.xml.rels><?xml version="1.0" encoding="UTF-8" standalone="yes" ?><Relationships xmlns="http://schemas.openxmlformats.org/package/2006/relationships"><Relationship Id="rId1" Type="http://schemas.openxmlformats.org/officeDocument/2006/relationships/slide" Target="../slides/slide213.xml"  /><Relationship Id="rId2" Type="http://schemas.openxmlformats.org/officeDocument/2006/relationships/notesMaster" Target="../notesMasters/notesMaster1.xml"  /></Relationships>
</file>

<file path=ppt/notesSlides/_rels/notesSlide12.xml.rels><?xml version="1.0" encoding="UTF-8" standalone="yes" ?><Relationships xmlns="http://schemas.openxmlformats.org/package/2006/relationships"><Relationship Id="rId1" Type="http://schemas.openxmlformats.org/officeDocument/2006/relationships/slide" Target="../slides/slide224.xml"  /><Relationship Id="rId2" Type="http://schemas.openxmlformats.org/officeDocument/2006/relationships/notesMaster" Target="../notesMasters/notesMaster1.xml"  /></Relationships>
</file>

<file path=ppt/notesSlides/_rels/notesSlide13.xml.rels><?xml version="1.0" encoding="UTF-8" standalone="yes" ?><Relationships xmlns="http://schemas.openxmlformats.org/package/2006/relationships"><Relationship Id="rId1" Type="http://schemas.openxmlformats.org/officeDocument/2006/relationships/slide" Target="../slides/slide235.xml"  /><Relationship Id="rId2" Type="http://schemas.openxmlformats.org/officeDocument/2006/relationships/notesMaster" Target="../notesMasters/notesMaster1.xml"  /></Relationships>
</file>

<file path=ppt/notesSlides/_rels/notesSlide14.xml.rels><?xml version="1.0" encoding="UTF-8" standalone="yes" ?><Relationships xmlns="http://schemas.openxmlformats.org/package/2006/relationships"><Relationship Id="rId1" Type="http://schemas.openxmlformats.org/officeDocument/2006/relationships/slide" Target="../slides/slide246.xml"  /><Relationship Id="rId2" Type="http://schemas.openxmlformats.org/officeDocument/2006/relationships/notesMaster" Target="../notesMasters/notesMaster1.xml"  /></Relationships>
</file>

<file path=ppt/notesSlides/_rels/notesSlide15.xml.rels><?xml version="1.0" encoding="UTF-8" standalone="yes" ?><Relationships xmlns="http://schemas.openxmlformats.org/package/2006/relationships"><Relationship Id="rId1" Type="http://schemas.openxmlformats.org/officeDocument/2006/relationships/slide" Target="../slides/slide257.xml"  /><Relationship Id="rId2" Type="http://schemas.openxmlformats.org/officeDocument/2006/relationships/notesMaster" Target="../notesMasters/notesMaster1.xml"  /></Relationships>
</file>

<file path=ppt/notesSlides/_rels/notesSlide16.xml.rels><?xml version="1.0" encoding="UTF-8" standalone="yes" ?><Relationships xmlns="http://schemas.openxmlformats.org/package/2006/relationships"><Relationship Id="rId1" Type="http://schemas.openxmlformats.org/officeDocument/2006/relationships/slide" Target="../slides/slide268.xml"  /><Relationship Id="rId2" Type="http://schemas.openxmlformats.org/officeDocument/2006/relationships/notesMaster" Target="../notesMasters/notesMaster1.xml"  /></Relationships>
</file>

<file path=ppt/notesSlides/_rels/notesSlide17.xml.rels><?xml version="1.0" encoding="UTF-8" standalone="yes" ?><Relationships xmlns="http://schemas.openxmlformats.org/package/2006/relationships"><Relationship Id="rId1" Type="http://schemas.openxmlformats.org/officeDocument/2006/relationships/slide" Target="../slides/slide279.xml"  /><Relationship Id="rId2" Type="http://schemas.openxmlformats.org/officeDocument/2006/relationships/notesMaster" Target="../notesMasters/notesMaster1.xml"  /></Relationships>
</file>

<file path=ppt/notesSlides/_rels/notesSlide18.xml.rels><?xml version="1.0" encoding="UTF-8" standalone="yes" ?><Relationships xmlns="http://schemas.openxmlformats.org/package/2006/relationships"><Relationship Id="rId1" Type="http://schemas.openxmlformats.org/officeDocument/2006/relationships/slide" Target="../slides/slide290.xml"  /><Relationship Id="rId2" Type="http://schemas.openxmlformats.org/officeDocument/2006/relationships/notesMaster" Target="../notesMasters/notesMaster1.xml"  /></Relationships>
</file>

<file path=ppt/notesSlides/_rels/notesSlide19.xml.rels><?xml version="1.0" encoding="UTF-8" standalone="yes" ?><Relationships xmlns="http://schemas.openxmlformats.org/package/2006/relationships"><Relationship Id="rId1" Type="http://schemas.openxmlformats.org/officeDocument/2006/relationships/slide" Target="../slides/slide301.xml"  /><Relationship Id="rId2"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1" Type="http://schemas.openxmlformats.org/officeDocument/2006/relationships/slide" Target="../slides/slide115.xml"  /><Relationship Id="rId2" Type="http://schemas.openxmlformats.org/officeDocument/2006/relationships/notesMaster" Target="../notesMasters/notesMaster1.xml"  /></Relationships>
</file>

<file path=ppt/notesSlides/_rels/notesSlide20.xml.rels><?xml version="1.0" encoding="UTF-8" standalone="yes" ?><Relationships xmlns="http://schemas.openxmlformats.org/package/2006/relationships"><Relationship Id="rId1" Type="http://schemas.openxmlformats.org/officeDocument/2006/relationships/slide" Target="../slides/slide312.xml"  /><Relationship Id="rId2" Type="http://schemas.openxmlformats.org/officeDocument/2006/relationships/notesMaster" Target="../notesMasters/notesMaster1.xml"  /></Relationships>
</file>

<file path=ppt/notesSlides/_rels/notesSlide3.xml.rels><?xml version="1.0" encoding="UTF-8" standalone="yes" ?><Relationships xmlns="http://schemas.openxmlformats.org/package/2006/relationships"><Relationship Id="rId1" Type="http://schemas.openxmlformats.org/officeDocument/2006/relationships/slide" Target="../slides/slide125.xml"  /><Relationship Id="rId2" Type="http://schemas.openxmlformats.org/officeDocument/2006/relationships/notesMaster" Target="../notesMasters/notesMaster1.xml"  /></Relationships>
</file>

<file path=ppt/notesSlides/_rels/notesSlide4.xml.rels><?xml version="1.0" encoding="UTF-8" standalone="yes" ?><Relationships xmlns="http://schemas.openxmlformats.org/package/2006/relationships"><Relationship Id="rId1" Type="http://schemas.openxmlformats.org/officeDocument/2006/relationships/slide" Target="../slides/slide135.xml"  /><Relationship Id="rId2" Type="http://schemas.openxmlformats.org/officeDocument/2006/relationships/notesMaster" Target="../notesMasters/notesMaster1.xml"  /></Relationships>
</file>

<file path=ppt/notesSlides/_rels/notesSlide5.xml.rels><?xml version="1.0" encoding="UTF-8" standalone="yes" ?><Relationships xmlns="http://schemas.openxmlformats.org/package/2006/relationships"><Relationship Id="rId1" Type="http://schemas.openxmlformats.org/officeDocument/2006/relationships/slide" Target="../slides/slide146.xml"  /><Relationship Id="rId2" Type="http://schemas.openxmlformats.org/officeDocument/2006/relationships/notesMaster" Target="../notesMasters/notesMaster1.xml"  /></Relationships>
</file>

<file path=ppt/notesSlides/_rels/notesSlide6.xml.rels><?xml version="1.0" encoding="UTF-8" standalone="yes" ?><Relationships xmlns="http://schemas.openxmlformats.org/package/2006/relationships"><Relationship Id="rId1" Type="http://schemas.openxmlformats.org/officeDocument/2006/relationships/slide" Target="../slides/slide157.xml"  /><Relationship Id="rId2" Type="http://schemas.openxmlformats.org/officeDocument/2006/relationships/notesMaster" Target="../notesMasters/notesMaster1.xml"  /></Relationships>
</file>

<file path=ppt/notesSlides/_rels/notesSlide7.xml.rels><?xml version="1.0" encoding="UTF-8" standalone="yes" ?><Relationships xmlns="http://schemas.openxmlformats.org/package/2006/relationships"><Relationship Id="rId1" Type="http://schemas.openxmlformats.org/officeDocument/2006/relationships/slide" Target="../slides/slide168.xml"  /><Relationship Id="rId2" Type="http://schemas.openxmlformats.org/officeDocument/2006/relationships/notesMaster" Target="../notesMasters/notesMaster1.xml"  /></Relationships>
</file>

<file path=ppt/notesSlides/_rels/notesSlide8.xml.rels><?xml version="1.0" encoding="UTF-8" standalone="yes" ?><Relationships xmlns="http://schemas.openxmlformats.org/package/2006/relationships"><Relationship Id="rId1" Type="http://schemas.openxmlformats.org/officeDocument/2006/relationships/slide" Target="../slides/slide179.xml"  /><Relationship Id="rId2" Type="http://schemas.openxmlformats.org/officeDocument/2006/relationships/notesMaster" Target="../notesMasters/notesMaster1.xml"  /></Relationships>
</file>

<file path=ppt/notesSlides/_rels/notesSlide9.xml.rels><?xml version="1.0" encoding="UTF-8" standalone="yes" ?><Relationships xmlns="http://schemas.openxmlformats.org/package/2006/relationships"><Relationship Id="rId1" Type="http://schemas.openxmlformats.org/officeDocument/2006/relationships/slide" Target="../slides/slide190.xml"  /><Relationship Id="rId2" Type="http://schemas.openxmlformats.org/officeDocument/2006/relationships/notesMaster" Target="../notesMasters/notesMaster1.xml"  /></Relationships>
</file>

<file path=ppt/notesSlides/notesSlide1.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ms"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192</a:t>
            </a:fld>
            <a:endParaRPr lang="en-US" altLang="en-US"/>
          </a:p>
        </p:txBody>
      </p:sp>
    </p:spTree>
  </p:cSld>
  <p:clrMapOvr>
    <a:masterClrMapping/>
  </p:clrMapOvr>
</p:notes>
</file>

<file path=ppt/notesSlides/notesSlide10.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ms"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201</a:t>
            </a:fld>
            <a:endParaRPr lang="en-US" altLang="en-US"/>
          </a:p>
        </p:txBody>
      </p:sp>
    </p:spTree>
  </p:cSld>
  <p:clrMapOvr>
    <a:masterClrMapping/>
  </p:clrMapOvr>
</p:notes>
</file>

<file path=ppt/notesSlides/notesSlide11.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ms"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213</a:t>
            </a:fld>
            <a:endParaRPr lang="en-US" altLang="en-US"/>
          </a:p>
        </p:txBody>
      </p:sp>
    </p:spTree>
  </p:cSld>
  <p:clrMapOvr>
    <a:masterClrMapping/>
  </p:clrMapOvr>
</p:notes>
</file>

<file path=ppt/notesSlides/notesSlide12.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ms"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224</a:t>
            </a:fld>
            <a:endParaRPr lang="en-US" altLang="en-US"/>
          </a:p>
        </p:txBody>
      </p:sp>
    </p:spTree>
  </p:cSld>
  <p:clrMapOvr>
    <a:masterClrMapping/>
  </p:clrMapOvr>
</p:notes>
</file>

<file path=ppt/notesSlides/notesSlide13.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ms"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235</a:t>
            </a:fld>
            <a:endParaRPr lang="en-US" altLang="en-US"/>
          </a:p>
        </p:txBody>
      </p:sp>
    </p:spTree>
  </p:cSld>
  <p:clrMapOvr>
    <a:masterClrMapping/>
  </p:clrMapOvr>
</p:notes>
</file>

<file path=ppt/notesSlides/notesSlide14.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ms"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246</a:t>
            </a:fld>
            <a:endParaRPr lang="en-US" altLang="en-US"/>
          </a:p>
        </p:txBody>
      </p:sp>
    </p:spTree>
  </p:cSld>
  <p:clrMapOvr>
    <a:masterClrMapping/>
  </p:clrMapOvr>
</p:notes>
</file>

<file path=ppt/notesSlides/notesSlide15.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ms"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257</a:t>
            </a:fld>
            <a:endParaRPr lang="en-US" altLang="en-US"/>
          </a:p>
        </p:txBody>
      </p:sp>
    </p:spTree>
  </p:cSld>
  <p:clrMapOvr>
    <a:masterClrMapping/>
  </p:clrMapOvr>
</p:notes>
</file>

<file path=ppt/notesSlides/notesSlide16.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ms"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268</a:t>
            </a:fld>
            <a:endParaRPr lang="en-US" altLang="en-US"/>
          </a:p>
        </p:txBody>
      </p:sp>
    </p:spTree>
  </p:cSld>
  <p:clrMapOvr>
    <a:masterClrMapping/>
  </p:clrMapOvr>
</p:notes>
</file>

<file path=ppt/notesSlides/notesSlide17.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ms"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279</a:t>
            </a:fld>
            <a:endParaRPr lang="en-US" altLang="en-US"/>
          </a:p>
        </p:txBody>
      </p:sp>
    </p:spTree>
  </p:cSld>
  <p:clrMapOvr>
    <a:masterClrMapping/>
  </p:clrMapOvr>
</p:notes>
</file>

<file path=ppt/notesSlides/notesSlide18.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ms"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290</a:t>
            </a:fld>
            <a:endParaRPr lang="en-US" altLang="en-US"/>
          </a:p>
        </p:txBody>
      </p:sp>
    </p:spTree>
  </p:cSld>
  <p:clrMapOvr>
    <a:masterClrMapping/>
  </p:clrMapOvr>
</p:notes>
</file>

<file path=ppt/notesSlides/notesSlide19.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ms"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301</a:t>
            </a:fld>
            <a:endParaRPr lang="en-US" altLang="en-US"/>
          </a:p>
        </p:txBody>
      </p:sp>
    </p:spTree>
  </p:cSld>
  <p:clrMapOvr>
    <a:masterClrMapping/>
  </p:clrMapOvr>
</p:notes>
</file>

<file path=ppt/notesSlides/notesSlide2.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ms"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203</a:t>
            </a:fld>
            <a:endParaRPr lang="en-US" altLang="en-US"/>
          </a:p>
        </p:txBody>
      </p:sp>
    </p:spTree>
  </p:cSld>
  <p:clrMapOvr>
    <a:masterClrMapping/>
  </p:clrMapOvr>
</p:notes>
</file>

<file path=ppt/notesSlides/notesSlide20.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ms"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312</a:t>
            </a:fld>
            <a:endParaRPr lang="en-US" altLang="en-US"/>
          </a:p>
        </p:txBody>
      </p:sp>
    </p:spTree>
  </p:cSld>
  <p:clrMapOvr>
    <a:masterClrMapping/>
  </p:clrMapOvr>
</p:notes>
</file>

<file path=ppt/notesSlides/notesSlide3.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ms"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213</a:t>
            </a:fld>
            <a:endParaRPr lang="en-US" altLang="en-US"/>
          </a:p>
        </p:txBody>
      </p:sp>
    </p:spTree>
  </p:cSld>
  <p:clrMapOvr>
    <a:masterClrMapping/>
  </p:clrMapOvr>
</p:notes>
</file>

<file path=ppt/notesSlides/notesSlide4.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ms"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223</a:t>
            </a:fld>
            <a:endParaRPr lang="en-US" altLang="en-US"/>
          </a:p>
        </p:txBody>
      </p:sp>
    </p:spTree>
  </p:cSld>
  <p:clrMapOvr>
    <a:masterClrMapping/>
  </p:clrMapOvr>
</p:notes>
</file>

<file path=ppt/notesSlides/notesSlide5.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ms"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146</a:t>
            </a:fld>
            <a:endParaRPr lang="en-US" altLang="en-US"/>
          </a:p>
        </p:txBody>
      </p:sp>
    </p:spTree>
  </p:cSld>
  <p:clrMapOvr>
    <a:masterClrMapping/>
  </p:clrMapOvr>
</p:notes>
</file>

<file path=ppt/notesSlides/notesSlide6.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ms"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157</a:t>
            </a:fld>
            <a:endParaRPr lang="en-US" altLang="en-US"/>
          </a:p>
        </p:txBody>
      </p:sp>
    </p:spTree>
  </p:cSld>
  <p:clrMapOvr>
    <a:masterClrMapping/>
  </p:clrMapOvr>
</p:notes>
</file>

<file path=ppt/notesSlides/notesSlide7.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ms"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168</a:t>
            </a:fld>
            <a:endParaRPr lang="en-US" altLang="en-US"/>
          </a:p>
        </p:txBody>
      </p:sp>
    </p:spTree>
  </p:cSld>
  <p:clrMapOvr>
    <a:masterClrMapping/>
  </p:clrMapOvr>
</p:notes>
</file>

<file path=ppt/notesSlides/notesSlide8.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ms"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179</a:t>
            </a:fld>
            <a:endParaRPr lang="en-US" altLang="en-US"/>
          </a:p>
        </p:txBody>
      </p:sp>
    </p:spTree>
  </p:cSld>
  <p:clrMapOvr>
    <a:masterClrMapping/>
  </p:clrMapOvr>
</p:notes>
</file>

<file path=ppt/notesSlides/notesSlide9.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ms"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190</a:t>
            </a:fld>
            <a:endParaRPr lang="en-US"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a:t>마스터 제목 스타일 편집</a:t>
            </a:r>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972593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10091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8108407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323122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622069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9230515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358614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5633307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5902205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4875029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067936192"/>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  /><Relationship Id="rId10" Type="http://schemas.openxmlformats.org/officeDocument/2006/relationships/slideLayout" Target="../slideLayouts/slideLayout10.xml"  /><Relationship Id="rId11" Type="http://schemas.openxmlformats.org/officeDocument/2006/relationships/slideLayout" Target="../slideLayouts/slideLayout11.xml"  /><Relationship Id="rId12" Type="http://schemas.openxmlformats.org/officeDocument/2006/relationships/theme" Target="../theme/theme1.xml"  /><Relationship Id="rId2" Type="http://schemas.openxmlformats.org/officeDocument/2006/relationships/slideLayout" Target="../slideLayouts/slideLayout2.xml"  /><Relationship Id="rId3" Type="http://schemas.openxmlformats.org/officeDocument/2006/relationships/slideLayout" Target="../slideLayouts/slideLayout3.xml"  /><Relationship Id="rId4" Type="http://schemas.openxmlformats.org/officeDocument/2006/relationships/slideLayout" Target="../slideLayouts/slideLayout4.xml"  /><Relationship Id="rId5" Type="http://schemas.openxmlformats.org/officeDocument/2006/relationships/slideLayout" Target="../slideLayouts/slideLayout5.xml"  /><Relationship Id="rId6" Type="http://schemas.openxmlformats.org/officeDocument/2006/relationships/slideLayout" Target="../slideLayouts/slideLayout6.xml"  /><Relationship Id="rId7" Type="http://schemas.openxmlformats.org/officeDocument/2006/relationships/slideLayout" Target="../slideLayouts/slideLayout7.xml"  /><Relationship Id="rId8" Type="http://schemas.openxmlformats.org/officeDocument/2006/relationships/slideLayout" Target="../slideLayouts/slideLayout8.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44456D-8C60-4909-B986-331B77FC7904}" type="datetimeFigureOut">
              <a:rPr lang="ko-KR" altLang="en-US" smtClean="0"/>
              <a:t>2020-07-30</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2711468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3.gif"  /></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56.jpeg"  /></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7.jpeg"  /></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8.jpeg"  /></Relationships>
</file>

<file path=ppt/slides/_rels/slide104.xml.rels><?xml version="1.0" encoding="UTF-8" standalone="yes" ?><Relationships xmlns="http://schemas.openxmlformats.org/package/2006/relationships"><Relationship Id="rId1" Type="http://schemas.openxmlformats.org/officeDocument/2006/relationships/notesSlide" Target="../notesSlides/notesSlide1.xml"  /><Relationship Id="rId2" Type="http://schemas.openxmlformats.org/officeDocument/2006/relationships/slideLayout" Target="../slideLayouts/slideLayout2.xml"  /><Relationship Id="rId3" Type="http://schemas.openxmlformats.org/officeDocument/2006/relationships/image" Target="../media/image59.jpeg"  /></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0.jpeg"  /></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1.jpeg"  /></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62.jpeg"  /></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3.jpeg"  /></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4.jpeg"  /></Relationships>
</file>

<file path=ppt/slides/_rels/slide115.xml.rels><?xml version="1.0" encoding="UTF-8" standalone="yes" ?><Relationships xmlns="http://schemas.openxmlformats.org/package/2006/relationships"><Relationship Id="rId1" Type="http://schemas.openxmlformats.org/officeDocument/2006/relationships/notesSlide" Target="../notesSlides/notesSlide2.xml"  /><Relationship Id="rId2" Type="http://schemas.openxmlformats.org/officeDocument/2006/relationships/slideLayout" Target="../slideLayouts/slideLayout2.xml"  /><Relationship Id="rId3" Type="http://schemas.openxmlformats.org/officeDocument/2006/relationships/image" Target="../media/image65.jpeg"  /></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6.jpeg"  /></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7.jpeg"  /></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0.jpeg"  /></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68.jpeg"  /></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9.jpeg"  /></Relationships>
</file>

<file path=ppt/slides/_rels/slide125.xml.rels><?xml version="1.0" encoding="UTF-8" standalone="yes" ?><Relationships xmlns="http://schemas.openxmlformats.org/package/2006/relationships"><Relationship Id="rId1" Type="http://schemas.openxmlformats.org/officeDocument/2006/relationships/notesSlide" Target="../notesSlides/notesSlide3.xml"  /><Relationship Id="rId2" Type="http://schemas.openxmlformats.org/officeDocument/2006/relationships/slideLayout" Target="../slideLayouts/slideLayout2.xml"  /><Relationship Id="rId3" Type="http://schemas.openxmlformats.org/officeDocument/2006/relationships/image" Target="../media/image70.jpeg"  /></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1.jpeg"  /></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2.jpeg"  /></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73.jpeg"  /></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4.jpeg"  /></Relationships>
</file>

<file path=ppt/slides/_rels/slide135.xml.rels><?xml version="1.0" encoding="UTF-8" standalone="yes" ?><Relationships xmlns="http://schemas.openxmlformats.org/package/2006/relationships"><Relationship Id="rId1" Type="http://schemas.openxmlformats.org/officeDocument/2006/relationships/notesSlide" Target="../notesSlides/notesSlide4.xml"  /><Relationship Id="rId2" Type="http://schemas.openxmlformats.org/officeDocument/2006/relationships/slideLayout" Target="../slideLayouts/slideLayout2.xml"  /><Relationship Id="rId3" Type="http://schemas.openxmlformats.org/officeDocument/2006/relationships/image" Target="../media/image75.jpeg"  /></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6.jpeg"  /></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7.jpeg"  /></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8.jpeg"  /></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jpeg"  /></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81.jpeg"  /></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4.jpeg"  /></Relationships>
</file>

<file path=ppt/slides/_rels/slide146.xml.rels><?xml version="1.0" encoding="UTF-8" standalone="yes" ?><Relationships xmlns="http://schemas.openxmlformats.org/package/2006/relationships"><Relationship Id="rId1" Type="http://schemas.openxmlformats.org/officeDocument/2006/relationships/notesSlide" Target="../notesSlides/notesSlide5.xml"  /><Relationship Id="rId2" Type="http://schemas.openxmlformats.org/officeDocument/2006/relationships/slideLayout" Target="../slideLayouts/slideLayout2.xml"  /><Relationship Id="rId3" Type="http://schemas.openxmlformats.org/officeDocument/2006/relationships/image" Target="../media/image85.jpeg"  /></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1.jpeg"  /></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6.jpeg"  /></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7.jpeg"  /></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jpeg"  /></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88.jpeg"  /></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9.jpeg"  /></Relationships>
</file>

<file path=ppt/slides/_rels/slide157.xml.rels><?xml version="1.0" encoding="UTF-8" standalone="yes" ?><Relationships xmlns="http://schemas.openxmlformats.org/package/2006/relationships"><Relationship Id="rId1" Type="http://schemas.openxmlformats.org/officeDocument/2006/relationships/notesSlide" Target="../notesSlides/notesSlide6.xml"  /><Relationship Id="rId2" Type="http://schemas.openxmlformats.org/officeDocument/2006/relationships/slideLayout" Target="../slideLayouts/slideLayout2.xml"  /><Relationship Id="rId3" Type="http://schemas.openxmlformats.org/officeDocument/2006/relationships/image" Target="../media/image73.jpeg"  /></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0.jpeg"  /></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1.jpeg"  /></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jpeg"  /></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2.jpeg"  /></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93.jpeg"  /></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4.jpeg"  /></Relationships>
</file>

<file path=ppt/slides/_rels/slide168.xml.rels><?xml version="1.0" encoding="UTF-8" standalone="yes" ?><Relationships xmlns="http://schemas.openxmlformats.org/package/2006/relationships"><Relationship Id="rId1" Type="http://schemas.openxmlformats.org/officeDocument/2006/relationships/notesSlide" Target="../notesSlides/notesSlide7.xml"  /><Relationship Id="rId2" Type="http://schemas.openxmlformats.org/officeDocument/2006/relationships/slideLayout" Target="../slideLayouts/slideLayout2.xml"  /><Relationship Id="rId3" Type="http://schemas.openxmlformats.org/officeDocument/2006/relationships/image" Target="../media/image95.jpeg"  /></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6.jpeg"  /></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jpeg"  /></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7.jpeg"  /></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8.jpeg"  /></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99.jpeg"  /></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0.jpeg"  /></Relationships>
</file>

<file path=ppt/slides/_rels/slide179.xml.rels><?xml version="1.0" encoding="UTF-8" standalone="yes" ?><Relationships xmlns="http://schemas.openxmlformats.org/package/2006/relationships"><Relationship Id="rId1" Type="http://schemas.openxmlformats.org/officeDocument/2006/relationships/notesSlide" Target="../notesSlides/notesSlide8.xml"  /><Relationship Id="rId2" Type="http://schemas.openxmlformats.org/officeDocument/2006/relationships/slideLayout" Target="../slideLayouts/slideLayout2.xml"  /><Relationship Id="rId3" Type="http://schemas.openxmlformats.org/officeDocument/2006/relationships/image" Target="../media/image101.jpeg"  /></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2.jpeg"  /></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3.jpeg"  /></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4.jpeg"  /></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05.jpeg"  /></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6.jpeg"  /></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90.xml.rels><?xml version="1.0" encoding="UTF-8" standalone="yes" ?><Relationships xmlns="http://schemas.openxmlformats.org/package/2006/relationships"><Relationship Id="rId1" Type="http://schemas.openxmlformats.org/officeDocument/2006/relationships/notesSlide" Target="../notesSlides/notesSlide9.xml"  /><Relationship Id="rId2" Type="http://schemas.openxmlformats.org/officeDocument/2006/relationships/slideLayout" Target="../slideLayouts/slideLayout2.xml"  /><Relationship Id="rId3" Type="http://schemas.openxmlformats.org/officeDocument/2006/relationships/image" Target="../media/image107.jpeg"  /></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5.jpeg"  /></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8.jpeg"  /></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9.jpeg"  /></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10.jpeg"  /></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1.jpeg"  /></Relationships>
</file>

<file path=ppt/slides/_rels/slide201.xml.rels><?xml version="1.0" encoding="UTF-8" standalone="yes" ?><Relationships xmlns="http://schemas.openxmlformats.org/package/2006/relationships"><Relationship Id="rId1" Type="http://schemas.openxmlformats.org/officeDocument/2006/relationships/notesSlide" Target="../notesSlides/notesSlide10.xml"  /><Relationship Id="rId2" Type="http://schemas.openxmlformats.org/officeDocument/2006/relationships/slideLayout" Target="../slideLayouts/slideLayout2.xml"  /><Relationship Id="rId3" Type="http://schemas.openxmlformats.org/officeDocument/2006/relationships/image" Target="../media/image112.jpeg"  /></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3.jpeg"  /><Relationship Id="rId3" Type="http://schemas.openxmlformats.org/officeDocument/2006/relationships/image" Target="../media/image114.jpeg"  /></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5.jpeg"  /></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6.jpeg"  /></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17.jpeg"  /></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8.jpeg"  /></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9.jpeg"  /></Relationships>
</file>

<file path=ppt/slides/_rels/slide213.xml.rels><?xml version="1.0" encoding="UTF-8" standalone="yes" ?><Relationships xmlns="http://schemas.openxmlformats.org/package/2006/relationships"><Relationship Id="rId1" Type="http://schemas.openxmlformats.org/officeDocument/2006/relationships/notesSlide" Target="../notesSlides/notesSlide11.xml"  /><Relationship Id="rId2" Type="http://schemas.openxmlformats.org/officeDocument/2006/relationships/slideLayout" Target="../slideLayouts/slideLayout2.xml"  /><Relationship Id="rId3" Type="http://schemas.openxmlformats.org/officeDocument/2006/relationships/image" Target="../media/image120.jpeg"  /></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1.jpeg"  /></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2.jpeg"  /></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17.jpeg"  /></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3.jpeg"  /></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4.jpeg"  /></Relationships>
</file>

<file path=ppt/slides/_rels/slide224.xml.rels><?xml version="1.0" encoding="UTF-8" standalone="yes" ?><Relationships xmlns="http://schemas.openxmlformats.org/package/2006/relationships"><Relationship Id="rId1" Type="http://schemas.openxmlformats.org/officeDocument/2006/relationships/notesSlide" Target="../notesSlides/notesSlide12.xml"  /><Relationship Id="rId2" Type="http://schemas.openxmlformats.org/officeDocument/2006/relationships/slideLayout" Target="../slideLayouts/slideLayout2.xml"  /><Relationship Id="rId3" Type="http://schemas.openxmlformats.org/officeDocument/2006/relationships/image" Target="../media/image125.jpeg"  /></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6.jpeg"  /></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7.jpeg"  /></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5.jpeg"  /></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28.jpeg"  /></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9.jpeg"  /></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0.jpeg"  /></Relationships>
</file>

<file path=ppt/slides/_rels/slide235.xml.rels><?xml version="1.0" encoding="UTF-8" standalone="yes" ?><Relationships xmlns="http://schemas.openxmlformats.org/package/2006/relationships"><Relationship Id="rId1" Type="http://schemas.openxmlformats.org/officeDocument/2006/relationships/notesSlide" Target="../notesSlides/notesSlide13.xml"  /><Relationship Id="rId2" Type="http://schemas.openxmlformats.org/officeDocument/2006/relationships/slideLayout" Target="../slideLayouts/slideLayout2.xml"  /><Relationship Id="rId3" Type="http://schemas.openxmlformats.org/officeDocument/2006/relationships/image" Target="../media/image131.jpeg"  /></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8.jpeg"  /></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2.jpeg"  /></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33.jpeg"  /></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4.jpeg"  /></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5.jpeg"  /></Relationships>
</file>

<file path=ppt/slides/_rels/slide246.xml.rels><?xml version="1.0" encoding="UTF-8" standalone="yes" ?><Relationships xmlns="http://schemas.openxmlformats.org/package/2006/relationships"><Relationship Id="rId1" Type="http://schemas.openxmlformats.org/officeDocument/2006/relationships/notesSlide" Target="../notesSlides/notesSlide14.xml"  /><Relationship Id="rId2" Type="http://schemas.openxmlformats.org/officeDocument/2006/relationships/slideLayout" Target="../slideLayouts/slideLayout2.xml"  /><Relationship Id="rId3" Type="http://schemas.openxmlformats.org/officeDocument/2006/relationships/image" Target="../media/image136.jpeg"  /></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7.jpeg"  /></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3.jpeg"  /></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jpeg"  /></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38.jpeg"  /></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9.jpeg"  /><Relationship Id="rId3" Type="http://schemas.openxmlformats.org/officeDocument/2006/relationships/image" Target="../media/image140.jpeg"  /></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1.jpeg"  /></Relationships>
</file>

<file path=ppt/slides/_rels/slide257.xml.rels><?xml version="1.0" encoding="UTF-8" standalone="yes" ?><Relationships xmlns="http://schemas.openxmlformats.org/package/2006/relationships"><Relationship Id="rId1" Type="http://schemas.openxmlformats.org/officeDocument/2006/relationships/notesSlide" Target="../notesSlides/notesSlide15.xml"  /><Relationship Id="rId2" Type="http://schemas.openxmlformats.org/officeDocument/2006/relationships/slideLayout" Target="../slideLayouts/slideLayout2.xml"  /><Relationship Id="rId3" Type="http://schemas.openxmlformats.org/officeDocument/2006/relationships/image" Target="../media/image142.jpeg"  /></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3.jpeg"  /></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4.jpeg"  /></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jpeg"  /></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45.jpeg"  /></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6.jpeg"  /></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7.jpeg"  /></Relationships>
</file>

<file path=ppt/slides/_rels/slide268.xml.rels><?xml version="1.0" encoding="UTF-8" standalone="yes" ?><Relationships xmlns="http://schemas.openxmlformats.org/package/2006/relationships"><Relationship Id="rId1" Type="http://schemas.openxmlformats.org/officeDocument/2006/relationships/notesSlide" Target="../notesSlides/notesSlide16.xml"  /><Relationship Id="rId2" Type="http://schemas.openxmlformats.org/officeDocument/2006/relationships/slideLayout" Target="../slideLayouts/slideLayout2.xml"  /><Relationship Id="rId3" Type="http://schemas.openxmlformats.org/officeDocument/2006/relationships/image" Target="../media/image148.jpeg"  /></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9.jpeg"  /></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8.jpeg"  /></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0.jpeg"  /></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51.jpeg"  /></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2.jpeg"  /></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3.jpeg"  /></Relationships>
</file>

<file path=ppt/slides/_rels/slide279.xml.rels><?xml version="1.0" encoding="UTF-8" standalone="yes" ?><Relationships xmlns="http://schemas.openxmlformats.org/package/2006/relationships"><Relationship Id="rId1" Type="http://schemas.openxmlformats.org/officeDocument/2006/relationships/notesSlide" Target="../notesSlides/notesSlide17.xml"  /><Relationship Id="rId2" Type="http://schemas.openxmlformats.org/officeDocument/2006/relationships/slideLayout" Target="../slideLayouts/slideLayout2.xml"  /><Relationship Id="rId3" Type="http://schemas.openxmlformats.org/officeDocument/2006/relationships/image" Target="../media/image154.jpeg"  /></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9.jpeg"  /></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5.jpeg"  /></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6.jpeg"  /></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57.jpeg"  /></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158.png"  /><Relationship Id="rId7" Type="http://schemas.openxmlformats.org/officeDocument/2006/relationships/image" Target="../media/image83.png"  /></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9.jpeg"  /></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0.jpeg"  /></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0.jpeg"  /></Relationships>
</file>

<file path=ppt/slides/_rels/slide290.xml.rels><?xml version="1.0" encoding="UTF-8" standalone="yes" ?><Relationships xmlns="http://schemas.openxmlformats.org/package/2006/relationships"><Relationship Id="rId1" Type="http://schemas.openxmlformats.org/officeDocument/2006/relationships/notesSlide" Target="../notesSlides/notesSlide18.xml"  /><Relationship Id="rId2" Type="http://schemas.openxmlformats.org/officeDocument/2006/relationships/slideLayout" Target="../slideLayouts/slideLayout2.xml"  /><Relationship Id="rId3" Type="http://schemas.openxmlformats.org/officeDocument/2006/relationships/image" Target="../media/image161.jpeg"  /></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2.jpeg"  /></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3.jpeg"  /><Relationship Id="rId3" Type="http://schemas.openxmlformats.org/officeDocument/2006/relationships/image" Target="../media/image164.jpeg"  /></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158.png"  /><Relationship Id="rId7" Type="http://schemas.openxmlformats.org/officeDocument/2006/relationships/image" Target="../media/image83.png"  /></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65.jpeg"  /></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6.jpeg"  /></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jpeg"  /></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7.jpeg"  /></Relationships>
</file>

<file path=ppt/slides/_rels/slide301.xml.rels><?xml version="1.0" encoding="UTF-8" standalone="yes" ?><Relationships xmlns="http://schemas.openxmlformats.org/package/2006/relationships"><Relationship Id="rId1" Type="http://schemas.openxmlformats.org/officeDocument/2006/relationships/notesSlide" Target="../notesSlides/notesSlide19.xml"  /><Relationship Id="rId2" Type="http://schemas.openxmlformats.org/officeDocument/2006/relationships/slideLayout" Target="../slideLayouts/slideLayout2.xml"  /><Relationship Id="rId3" Type="http://schemas.openxmlformats.org/officeDocument/2006/relationships/image" Target="../media/image168.jpeg"  /></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9.jpeg"  /></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0.jpeg"  /></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71.jpeg"  /></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2.jpeg"  /></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3.jpeg"  /></Relationships>
</file>

<file path=ppt/slides/_rels/slide312.xml.rels><?xml version="1.0" encoding="UTF-8" standalone="yes" ?><Relationships xmlns="http://schemas.openxmlformats.org/package/2006/relationships"><Relationship Id="rId1" Type="http://schemas.openxmlformats.org/officeDocument/2006/relationships/notesSlide" Target="../notesSlides/notesSlide20.xml"  /><Relationship Id="rId2" Type="http://schemas.openxmlformats.org/officeDocument/2006/relationships/slideLayout" Target="../slideLayouts/slideLayout2.xml"  /><Relationship Id="rId3" Type="http://schemas.openxmlformats.org/officeDocument/2006/relationships/image" Target="../media/image174.jpeg"  /></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5.jpeg"  /></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6.jpeg"  /></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21.jpeg"  /></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2.jpeg"  /></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3.jpeg"  /></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4.jpeg"  /></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5.jpeg"  /></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jpeg"  /></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6.jpeg"  /></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27.jpeg"  /></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8.jpeg"  /></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9.jpeg"  /></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0.jpeg"  /></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jpeg"  /></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1.jpeg"  /></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2.jpeg"  /></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33.jpeg"  /></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4.jpeg"  /></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5.jpeg"  /></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gif"  /></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6.jpeg"  /></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7.jpeg"  /></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8.jpeg"  /></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39.jpeg"  /></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0.jpeg"  /></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jpeg"  /></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1.jpeg"  /><Relationship Id="rId3" Type="http://schemas.openxmlformats.org/officeDocument/2006/relationships/image" Target="../media/image42.jpeg"  /></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3.jpeg"  /></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4.jpeg"  /></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5.jpeg"  /></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46.jpeg"  /></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7.jpeg"  /></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8.jpeg"  /></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9.jpeg"  /></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0.jpeg"  /></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51.jpeg"  /></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1.jpeg"  /></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2.jpeg"  /></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3.jpeg"  /></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4.jpeg"  /></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5.jpeg"  /></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slide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312368" cy="369332"/>
          </a:xfrm>
          <a:prstGeom prst="rect">
            <a:avLst/>
          </a:prstGeom>
          <a:noFill/>
        </p:spPr>
        <p:txBody>
          <a:bodyPr wrap="square">
            <a:spAutoFit/>
          </a:bodyPr>
          <a:lstStyle/>
          <a:p>
            <a:pPr xmlns:a="http://schemas.openxmlformats.org/drawingml/2006/main" lvl="0">
              <a:defRPr/>
            </a:pPr>
            <a:r xmlns:a="http://schemas.openxmlformats.org/drawingml/2006/main">
              <a:rPr lang="ms" altLang="ko-KR" b="1">
                <a:solidFill>
                  <a:schemeClr val="tx1">
                    <a:lumMod val="50000"/>
                    <a:lumOff val="50000"/>
                  </a:schemeClr>
                </a:solidFill>
              </a:rPr>
              <a:t>No. 72 Firman Tuhan</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2129464"/>
            <a:ext cx="3931114" cy="2097731"/>
          </a:xfrm>
          <a:prstGeom prst="rect">
            <a:avLst/>
          </a:prstGeom>
          <a:noFill/>
        </p:spPr>
        <p:txBody>
          <a:bodyPr wrap="square">
            <a:spAutoFit/>
          </a:bodyPr>
          <a:lstStyle/>
          <a:p>
            <a:pPr xmlns:a="http://schemas.openxmlformats.org/drawingml/2006/main" algn="ctr">
              <a:defRPr/>
            </a:pPr>
            <a:r xmlns:a="http://schemas.openxmlformats.org/drawingml/2006/main">
              <a:rPr lang="ms" altLang="ko-KR" sz="4400"/>
              <a:t>Anak Kedua telah hilang dan ditemui</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8" name="그림 17"/>
          <p:cNvPicPr>
            <a:picLocks noChangeAspect="1"/>
          </p:cNvPicPr>
          <p:nvPr/>
        </p:nvPicPr>
        <p:blipFill rotWithShape="1">
          <a:blip r:embed="rId8"/>
          <a:stretch>
            <a:fillRect/>
          </a:stretch>
        </p:blipFill>
        <p:spPr>
          <a:xfrm>
            <a:off x="4932040" y="1700808"/>
            <a:ext cx="3563952" cy="417122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ms" sz="4000">
                <a:solidFill>
                  <a:srgbClr val="ff0000"/>
                </a:solidFill>
              </a:rPr>
              <a:t>hari ini</a:t>
            </a:r>
            <a:r xmlns:a="http://schemas.openxmlformats.org/drawingml/2006/main">
              <a:rPr altLang="en-US" lang="ms" sz="4000">
                <a:solidFill>
                  <a:srgbClr val="ff0000"/>
                </a:solidFill>
              </a:rPr>
              <a:t> </a:t>
            </a:r>
            <a:r xmlns:a="http://schemas.openxmlformats.org/drawingml/2006/main">
              <a:rPr altLang="ko-KR" lang="ms" sz="4000">
                <a:solidFill>
                  <a:srgbClr val="ff0000"/>
                </a:solidFill>
              </a:rPr>
              <a:t>Kuiz</a:t>
            </a:r>
            <a:r xmlns:a="http://schemas.openxmlformats.org/drawingml/2006/main">
              <a:rPr altLang="en-US" lang="ms" sz="4000">
                <a:solidFill>
                  <a:srgbClr val="ff0000"/>
                </a:solidFill>
              </a:rPr>
              <a:t> </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792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02024" y="51345"/>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ms" sz="3200">
                <a:solidFill>
                  <a:schemeClr val="tx1">
                    <a:lumMod val="65000"/>
                    <a:lumOff val="35000"/>
                  </a:schemeClr>
                </a:solidFill>
              </a:rPr>
              <a:t>Bagaimanakah si bapa melayan anak kedua apabila dia kembali?</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ms" sz="2800">
                <a:solidFill>
                  <a:schemeClr val="tx1">
                    <a:lumMod val="65000"/>
                    <a:lumOff val="35000"/>
                  </a:schemeClr>
                </a:solidFill>
              </a:rPr>
              <a:t>① </a:t>
            </a:r>
            <a:r xmlns:a="http://schemas.openxmlformats.org/drawingml/2006/main">
              <a:rPr altLang="ko-KR" lang="ms" sz="2800">
                <a:solidFill>
                  <a:schemeClr val="tx1">
                    <a:lumMod val="65000"/>
                    <a:lumOff val="35000"/>
                  </a:schemeClr>
                </a:solidFill>
              </a:rPr>
              <a:t>Dia menendang anak kedua.</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ms" sz="2800">
                <a:solidFill>
                  <a:schemeClr val="tx1">
                    <a:lumMod val="65000"/>
                    <a:lumOff val="35000"/>
                  </a:schemeClr>
                </a:solidFill>
              </a:rPr>
              <a:t>② </a:t>
            </a:r>
            <a:r xmlns:a="http://schemas.openxmlformats.org/drawingml/2006/main">
              <a:rPr altLang="ko-KR" lang="ms" sz="2800">
                <a:solidFill>
                  <a:schemeClr val="tx1">
                    <a:lumMod val="65000"/>
                    <a:lumOff val="35000"/>
                  </a:schemeClr>
                </a:solidFill>
              </a:rPr>
              <a:t>Dia memukul anak lelaki kedua.</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s" sz="2800">
                <a:solidFill>
                  <a:schemeClr val="tx1">
                    <a:lumMod val="65000"/>
                    <a:lumOff val="35000"/>
                  </a:schemeClr>
                </a:solidFill>
              </a:rPr>
              <a:t>③ </a:t>
            </a:r>
            <a:r xmlns:a="http://schemas.openxmlformats.org/drawingml/2006/main">
              <a:rPr altLang="ko-KR" lang="ms" sz="2800">
                <a:solidFill>
                  <a:schemeClr val="tx1">
                    <a:lumMod val="65000"/>
                    <a:lumOff val="35000"/>
                  </a:schemeClr>
                </a:solidFill>
              </a:rPr>
              <a:t>Dia tidak melihat anak kedua.</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s" sz="2800">
                <a:solidFill>
                  <a:schemeClr val="tx1">
                    <a:lumMod val="65000"/>
                    <a:lumOff val="35000"/>
                  </a:schemeClr>
                </a:solidFill>
              </a:rPr>
              <a:t>④ </a:t>
            </a:r>
            <a:r xmlns:a="http://schemas.openxmlformats.org/drawingml/2006/main">
              <a:rPr altLang="ko-KR" lang="ms" sz="2800">
                <a:solidFill>
                  <a:schemeClr val="tx1">
                    <a:lumMod val="65000"/>
                    <a:lumOff val="35000"/>
                  </a:schemeClr>
                </a:solidFill>
              </a:rPr>
              <a:t>Dia menyambut anak kedua dengan gembira.</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50316"/>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s" sz="2800">
                <a:solidFill>
                  <a:srgbClr val="ff0000"/>
                </a:solidFill>
              </a:rPr>
              <a:t>④ </a:t>
            </a:r>
            <a:r xmlns:a="http://schemas.openxmlformats.org/drawingml/2006/main">
              <a:rPr altLang="ko-KR" lang="ms" sz="2800">
                <a:solidFill>
                  <a:srgbClr val="ff0000"/>
                </a:solidFill>
              </a:rPr>
              <a:t>Dia menyambut anak kedua dengan gembira.</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0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ms" altLang="ko-KR" b="1">
                <a:solidFill>
                  <a:schemeClr val="tx1">
                    <a:lumMod val="50000"/>
                    <a:lumOff val="50000"/>
                  </a:schemeClr>
                </a:solidFill>
              </a:rPr>
              <a:t>No. 81 Firman Tuhan</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772982"/>
          </a:xfrm>
          <a:prstGeom prst="rect">
            <a:avLst/>
          </a:prstGeom>
          <a:noFill/>
        </p:spPr>
        <p:txBody>
          <a:bodyPr wrap="square">
            <a:spAutoFit/>
          </a:bodyPr>
          <a:lstStyle/>
          <a:p>
            <a:pPr xmlns:a="http://schemas.openxmlformats.org/drawingml/2006/main" algn="ctr">
              <a:defRPr/>
            </a:pPr>
            <a:r xmlns:a="http://schemas.openxmlformats.org/drawingml/2006/main">
              <a:rPr lang="ms" altLang="ko-KR" sz="4400"/>
              <a:t>Seorang Penghutang Yang Berhutang Sepuluh Ribu Bakat</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7" name="그림 6"/>
          <p:cNvPicPr>
            <a:picLocks noChangeAspect="1"/>
          </p:cNvPicPr>
          <p:nvPr/>
        </p:nvPicPr>
        <p:blipFill rotWithShape="1">
          <a:blip r:embed="rId8"/>
          <a:stretch>
            <a:fillRect/>
          </a:stretch>
        </p:blipFill>
        <p:spPr>
          <a:xfrm>
            <a:off x="5220072" y="1700808"/>
            <a:ext cx="3923929" cy="416994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s" sz="4000">
                <a:solidFill>
                  <a:srgbClr val="ff0000"/>
                </a:solidFill>
              </a:rPr>
              <a:t>Firman hari ini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87091" y="5048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105468" y="50480"/>
            <a:ext cx="983695" cy="648072"/>
          </a:xfrm>
          <a:prstGeom prst="rect">
            <a:avLst/>
          </a:prstGeom>
          <a:noFill/>
        </p:spPr>
      </p:pic>
      <p:sp>
        <p:nvSpPr>
          <p:cNvPr id="23" name="TextBox 22"/>
          <p:cNvSpPr txBox="1"/>
          <p:nvPr/>
        </p:nvSpPr>
        <p:spPr>
          <a:xfrm>
            <a:off x="539552" y="2420888"/>
            <a:ext cx="8208912" cy="1730107"/>
          </a:xfrm>
          <a:prstGeom prst="rect">
            <a:avLst/>
          </a:prstGeom>
          <a:noFill/>
        </p:spPr>
        <p:txBody>
          <a:bodyPr wrap="square">
            <a:spAutoFit/>
          </a:bodyPr>
          <a:lstStyle/>
          <a:p>
            <a:pPr xmlns:a="http://schemas.openxmlformats.org/drawingml/2006/main" lvl="0">
              <a:defRPr/>
            </a:pPr>
            <a:r xmlns:a="http://schemas.openxmlformats.org/drawingml/2006/main">
              <a:rPr altLang="ko-KR" lang="ms" sz="3600"/>
              <a:t>'Bukankah sepatutnya kamu telah mengasihani sesama hamba seperti aku telah mengasihani kamu?'</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ms" sz="2800">
                <a:solidFill>
                  <a:schemeClr val="tx1">
                    <a:lumMod val="65000"/>
                    <a:lumOff val="35000"/>
                  </a:schemeClr>
                </a:solidFill>
              </a:rPr>
              <a:t>Matthew</a:t>
            </a:r>
            <a:r xmlns:a="http://schemas.openxmlformats.org/drawingml/2006/main">
              <a:rPr altLang="en-US" lang="ms" sz="2800">
                <a:solidFill>
                  <a:schemeClr val="tx1">
                    <a:lumMod val="65000"/>
                    <a:lumOff val="35000"/>
                  </a:schemeClr>
                </a:solidFill>
              </a:rPr>
              <a:t> </a:t>
            </a:r>
            <a:r xmlns:a="http://schemas.openxmlformats.org/drawingml/2006/main">
              <a:rPr altLang="ko-KR" lang="ms" sz="2800">
                <a:solidFill>
                  <a:schemeClr val="tx1">
                    <a:lumMod val="65000"/>
                    <a:lumOff val="35000"/>
                  </a:schemeClr>
                </a:solidFill>
              </a:rPr>
              <a:t>18:</a:t>
            </a:r>
            <a:r xmlns:a="http://schemas.openxmlformats.org/drawingml/2006/main">
              <a:rPr altLang="en-US" lang="ms" sz="2800">
                <a:solidFill>
                  <a:schemeClr val="tx1">
                    <a:lumMod val="65000"/>
                    <a:lumOff val="35000"/>
                  </a:schemeClr>
                </a:solidFill>
              </a:rPr>
              <a:t> </a:t>
            </a:r>
            <a:r xmlns:a="http://schemas.openxmlformats.org/drawingml/2006/main">
              <a:rPr altLang="ko-KR" lang="ms" sz="2800">
                <a:solidFill>
                  <a:schemeClr val="tx1">
                    <a:lumMod val="65000"/>
                    <a:lumOff val="35000"/>
                  </a:schemeClr>
                </a:solidFill>
              </a:rPr>
              <a:t>33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35583" y="5325432"/>
            <a:ext cx="9053611" cy="1549713"/>
          </a:xfrm>
          <a:prstGeom prst="rect">
            <a:avLst/>
          </a:prstGeom>
          <a:noFill/>
        </p:spPr>
        <p:txBody>
          <a:bodyPr wrap="square">
            <a:spAutoFit/>
          </a:bodyPr>
          <a:lstStyle/>
          <a:p>
            <a:pPr xmlns:a="http://schemas.openxmlformats.org/drawingml/2006/main" lvl="0">
              <a:defRPr/>
            </a:pPr>
            <a:r xmlns:a="http://schemas.openxmlformats.org/drawingml/2006/main">
              <a:rPr lang="ms" altLang="ko-KR" sz="3200">
                <a:solidFill>
                  <a:schemeClr val="tx1">
                    <a:lumMod val="65000"/>
                    <a:lumOff val="35000"/>
                  </a:schemeClr>
                </a:solidFill>
              </a:rPr>
              <a:t>Ada seorang lelaki yang berhutang kepada raja sepuluh ribu talenta. Raja kasihan kepada lelaki itu, membatalkan hutang itu.</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9512" y="5042118"/>
            <a:ext cx="9134632" cy="1794927"/>
          </a:xfrm>
          <a:prstGeom prst="rect">
            <a:avLst/>
          </a:prstGeom>
          <a:noFill/>
        </p:spPr>
        <p:txBody>
          <a:bodyPr wrap="square">
            <a:spAutoFit/>
          </a:bodyPr>
          <a:lstStyle/>
          <a:p>
            <a:pPr xmlns:a="http://schemas.openxmlformats.org/drawingml/2006/main" lvl="0">
              <a:defRPr/>
            </a:pPr>
            <a:r xmlns:a="http://schemas.openxmlformats.org/drawingml/2006/main">
              <a:rPr lang="ms" altLang="ko-KR" sz="2800">
                <a:solidFill>
                  <a:schemeClr val="tx1">
                    <a:lumMod val="65000"/>
                    <a:lumOff val="35000"/>
                  </a:schemeClr>
                </a:solidFill>
              </a:rPr>
              <a:t>Tetapi ketika orang itu keluar, dia menjumpai salah seorang hambanya yang berhutang seratus dinar kepadanya. Dia memegangnya dan marah kepadanya. “Bayar balik apa yang awak berhutang dengan saya!”</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123728" y="0"/>
            <a:ext cx="4948990" cy="50131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32542" y="5270148"/>
            <a:ext cx="9078915" cy="1557372"/>
          </a:xfrm>
          <a:prstGeom prst="rect">
            <a:avLst/>
          </a:prstGeom>
          <a:noFill/>
        </p:spPr>
        <p:txBody>
          <a:bodyPr wrap="square">
            <a:spAutoFit/>
          </a:bodyPr>
          <a:lstStyle/>
          <a:p>
            <a:pPr xmlns:a="http://schemas.openxmlformats.org/drawingml/2006/main" lvl="0">
              <a:defRPr/>
            </a:pPr>
            <a:r xmlns:a="http://schemas.openxmlformats.org/drawingml/2006/main">
              <a:rPr altLang="ko-KR" lang="ms" sz="3200">
                <a:solidFill>
                  <a:schemeClr val="tx1">
                    <a:lumMod val="65000"/>
                    <a:lumOff val="35000"/>
                  </a:schemeClr>
                </a:solidFill>
              </a:rPr>
              <a:t>Dan dia melemparkan rakan sekerjanya ke dalam penjara. Raja mendengar berita ini daripada hambanya yang lain.</a:t>
            </a:r>
            <a:endParaRPr xmlns:a="http://schemas.openxmlformats.org/drawingml/2006/main" altLang="en-US" lang="ko-KR" sz="3200">
              <a:solidFill>
                <a:schemeClr val="tx1">
                  <a:lumMod val="65000"/>
                  <a:lumOff val="35000"/>
                </a:schemeClr>
              </a:solidFill>
            </a:endParaRPr>
          </a:p>
        </p:txBody>
      </p:sp>
      <p:pic>
        <p:nvPicPr>
          <p:cNvPr id="2" name="그림 1"/>
          <p:cNvPicPr>
            <a:picLocks noChangeAspect="1"/>
          </p:cNvPicPr>
          <p:nvPr/>
        </p:nvPicPr>
        <p:blipFill rotWithShape="1">
          <a:blip r:embed="rId3"/>
          <a:srcRect b="9" l="263" r="157" t="319"/>
          <a:stretch>
            <a:fillRect/>
          </a:stretch>
        </p:blipFill>
        <p:spPr>
          <a:xfrm>
            <a:off x="0" y="692696"/>
            <a:ext cx="9144000" cy="41764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8946" y="5042118"/>
            <a:ext cx="9134646" cy="1794927"/>
          </a:xfrm>
          <a:prstGeom prst="rect">
            <a:avLst/>
          </a:prstGeom>
          <a:noFill/>
        </p:spPr>
        <p:txBody>
          <a:bodyPr wrap="square">
            <a:spAutoFit/>
          </a:bodyPr>
          <a:lstStyle/>
          <a:p>
            <a:pPr xmlns:a="http://schemas.openxmlformats.org/drawingml/2006/main" lvl="0">
              <a:defRPr/>
            </a:pPr>
            <a:r xmlns:a="http://schemas.openxmlformats.org/drawingml/2006/main">
              <a:rPr lang="ms" altLang="ko-KR" sz="2800">
                <a:solidFill>
                  <a:schemeClr val="tx1">
                    <a:lumMod val="65000"/>
                    <a:lumOff val="35000"/>
                  </a:schemeClr>
                </a:solidFill>
              </a:rPr>
              <a:t>Kemudian raja itu murka dan memanggil hamba itu kembali. “Saya batalkan semua hutang awak itu kerana awak merayu kepada saya. Bukankah seharusnya kamu mengasihani sesama hamba seperti aku telah mengasihani kamu?”</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2411760" y="1"/>
            <a:ext cx="4125792" cy="50131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762" y="5805264"/>
            <a:ext cx="9107238" cy="954107"/>
          </a:xfrm>
          <a:prstGeom prst="rect">
            <a:avLst/>
          </a:prstGeom>
          <a:noFill/>
        </p:spPr>
        <p:txBody>
          <a:bodyPr wrap="square">
            <a:spAutoFit/>
          </a:bodyPr>
          <a:lstStyle/>
          <a:p>
            <a:pPr xmlns:a="http://schemas.openxmlformats.org/drawingml/2006/main" lvl="0">
              <a:defRPr/>
            </a:pPr>
            <a:r xmlns:a="http://schemas.openxmlformats.org/drawingml/2006/main">
              <a:rPr lang="ms" altLang="ko-KR" sz="2800">
                <a:solidFill>
                  <a:schemeClr val="tx1">
                    <a:lumMod val="65000"/>
                    <a:lumOff val="35000"/>
                  </a:schemeClr>
                </a:solidFill>
              </a:rPr>
              <a:t>Yesus berkata, “Seperti Bapa kita yang di sorga mengampuni kamu, hendaklah kamu saling mengampuni.”</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31072" y="0"/>
            <a:ext cx="9144000" cy="574996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s" sz="4000"/>
              <a:t>Pelajaran hari ini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9015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112603"/>
            <a:ext cx="983695" cy="648072"/>
          </a:xfrm>
          <a:prstGeom prst="rect">
            <a:avLst/>
          </a:prstGeom>
          <a:noFill/>
        </p:spPr>
      </p:pic>
      <p:sp>
        <p:nvSpPr>
          <p:cNvPr id="17" name="TextBox 16"/>
          <p:cNvSpPr txBox="1"/>
          <p:nvPr/>
        </p:nvSpPr>
        <p:spPr>
          <a:xfrm>
            <a:off x="380230" y="1124744"/>
            <a:ext cx="8352928" cy="4474051"/>
          </a:xfrm>
          <a:prstGeom prst="rect">
            <a:avLst/>
          </a:prstGeom>
          <a:noFill/>
        </p:spPr>
        <p:txBody>
          <a:bodyPr wrap="square">
            <a:spAutoFit/>
          </a:bodyPr>
          <a:lstStyle/>
          <a:p>
            <a:pPr xmlns:a="http://schemas.openxmlformats.org/drawingml/2006/main" algn="ctr">
              <a:defRPr/>
            </a:pPr>
            <a:r xmlns:a="http://schemas.openxmlformats.org/drawingml/2006/main">
              <a:rPr altLang="ko-KR" lang="ms" sz="3200">
                <a:solidFill>
                  <a:schemeClr val="tx1">
                    <a:lumMod val="65000"/>
                    <a:lumOff val="35000"/>
                  </a:schemeClr>
                </a:solidFill>
              </a:rPr>
              <a:t>Seorang hamba telah dibebaskan daripada hutang yang sangat besar iaitu sepuluh ribu talenta.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s" sz="3200">
                <a:solidFill>
                  <a:schemeClr val="tx1">
                    <a:lumMod val="65000"/>
                    <a:lumOff val="35000"/>
                  </a:schemeClr>
                </a:solidFill>
              </a:rPr>
              <a:t>Tetapi dia tidak mengampuni hambanya yang berhutang seratus dinar kepadanya.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s" sz="3200">
                <a:solidFill>
                  <a:schemeClr val="tx1">
                    <a:lumMod val="65000"/>
                    <a:lumOff val="35000"/>
                  </a:schemeClr>
                </a:solidFill>
              </a:rPr>
              <a:t>Ini adalah sikap tidak bersyukur.</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s" sz="3200">
                <a:solidFill>
                  <a:schemeClr val="tx1">
                    <a:lumMod val="65000"/>
                    <a:lumOff val="35000"/>
                  </a:schemeClr>
                </a:solidFill>
              </a:rPr>
              <a:t>Kita juga telah diampuni dan diselamatkan oleh kasih karunia melalui Yesus.</a:t>
            </a:r>
            <a:r xmlns:a="http://schemas.openxmlformats.org/drawingml/2006/main">
              <a:rPr altLang="en-US" lang="ms" sz="3200">
                <a:solidFill>
                  <a:schemeClr val="tx1">
                    <a:lumMod val="65000"/>
                    <a:lumOff val="35000"/>
                  </a:schemeClr>
                </a:solidFill>
              </a:rPr>
              <a:t> </a:t>
            </a:r>
            <a:r xmlns:a="http://schemas.openxmlformats.org/drawingml/2006/main">
              <a:rPr altLang="ko-KR" lang="ms" sz="3200">
                <a:solidFill>
                  <a:schemeClr val="tx1">
                    <a:lumMod val="65000"/>
                    <a:lumOff val="35000"/>
                  </a:schemeClr>
                </a:solidFill>
              </a:rPr>
              <a:t>Jika kita tidak melupakan rahmat itu, kita harus memaafkan orang yang melakukan kesalahan kepada kita.</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0471" y="204846"/>
            <a:ext cx="4053592" cy="574299"/>
          </a:xfrm>
          <a:prstGeom prst="rect">
            <a:avLst/>
          </a:prstGeom>
          <a:noFill/>
        </p:spPr>
        <p:txBody>
          <a:bodyPr wrap="square">
            <a:spAutoFit/>
          </a:bodyPr>
          <a:lstStyle/>
          <a:p>
            <a:pPr xmlns:a="http://schemas.openxmlformats.org/drawingml/2006/main" algn="ctr">
              <a:defRPr/>
            </a:pPr>
            <a:r xmlns:a="http://schemas.openxmlformats.org/drawingml/2006/main">
              <a:rPr altLang="ko-KR" lang="ms" sz="3200"/>
              <a:t>Siapa Jesu?</a:t>
            </a:r>
            <a:r xmlns:a="http://schemas.openxmlformats.org/drawingml/2006/main">
              <a:rPr altLang="en-US" lang="ms"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ms" sz="3600">
                <a:solidFill>
                  <a:srgbClr val="0070c0"/>
                </a:solidFill>
              </a:rPr>
              <a:t>Yesus adalah..</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altLang="ko-KR" lang="ms" sz="3600">
                <a:solidFill>
                  <a:schemeClr val="tx1">
                    <a:lumMod val="65000"/>
                    <a:lumOff val="35000"/>
                  </a:schemeClr>
                </a:solidFill>
              </a:rPr>
              <a:t>Yesus adalah orang yang mengampuni dan mengasihi kita hingga akhir.</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ms" sz="4000">
                <a:solidFill>
                  <a:srgbClr val="ff0000"/>
                </a:solidFill>
              </a:rPr>
              <a:t>Kuiz hari ini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8062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04688" y="61465"/>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ms" sz="3200">
                <a:solidFill>
                  <a:schemeClr val="tx1">
                    <a:lumMod val="65000"/>
                    <a:lumOff val="35000"/>
                  </a:schemeClr>
                </a:solidFill>
              </a:rPr>
              <a:t>Berapa banyak wang yang dia dapat dihapuskan oleh raja??</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ms" sz="2800">
                <a:solidFill>
                  <a:schemeClr val="tx1">
                    <a:lumMod val="65000"/>
                    <a:lumOff val="35000"/>
                  </a:schemeClr>
                </a:solidFill>
              </a:rPr>
              <a:t>① </a:t>
            </a:r>
            <a:r xmlns:a="http://schemas.openxmlformats.org/drawingml/2006/main">
              <a:rPr altLang="ko-KR" lang="ms" sz="2800">
                <a:solidFill>
                  <a:schemeClr val="tx1">
                    <a:lumMod val="65000"/>
                    <a:lumOff val="35000"/>
                  </a:schemeClr>
                </a:solidFill>
              </a:rPr>
              <a:t>ratus dinar</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ms" sz="2800">
                <a:solidFill>
                  <a:schemeClr val="tx1">
                    <a:lumMod val="65000"/>
                    <a:lumOff val="35000"/>
                  </a:schemeClr>
                </a:solidFill>
              </a:rPr>
              <a:t>② </a:t>
            </a:r>
            <a:r xmlns:a="http://schemas.openxmlformats.org/drawingml/2006/main">
              <a:rPr altLang="ko-KR" lang="ms" sz="2800">
                <a:solidFill>
                  <a:schemeClr val="tx1">
                    <a:lumMod val="65000"/>
                    <a:lumOff val="35000"/>
                  </a:schemeClr>
                </a:solidFill>
              </a:rPr>
              <a:t>dua ratus dinar</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s" sz="2800">
                <a:solidFill>
                  <a:schemeClr val="tx1">
                    <a:lumMod val="65000"/>
                    <a:lumOff val="35000"/>
                  </a:schemeClr>
                </a:solidFill>
              </a:rPr>
              <a:t>③ </a:t>
            </a:r>
            <a:r xmlns:a="http://schemas.openxmlformats.org/drawingml/2006/main">
              <a:rPr altLang="ko-KR" lang="ms" sz="2800">
                <a:solidFill>
                  <a:schemeClr val="tx1">
                    <a:lumMod val="65000"/>
                    <a:lumOff val="35000"/>
                  </a:schemeClr>
                </a:solidFill>
              </a:rPr>
              <a:t>seratus bakat</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s" sz="2800">
                <a:solidFill>
                  <a:schemeClr val="tx1">
                    <a:lumMod val="65000"/>
                    <a:lumOff val="35000"/>
                  </a:schemeClr>
                </a:solidFill>
              </a:rPr>
              <a:t>④ </a:t>
            </a:r>
            <a:r xmlns:a="http://schemas.openxmlformats.org/drawingml/2006/main">
              <a:rPr altLang="ko-KR" lang="ms" sz="2800">
                <a:solidFill>
                  <a:schemeClr val="tx1">
                    <a:lumMod val="65000"/>
                    <a:lumOff val="35000"/>
                  </a:schemeClr>
                </a:solidFill>
              </a:rPr>
              <a:t>sepuluh ribu bakat</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s" sz="2800">
                <a:solidFill>
                  <a:srgbClr val="ff0000"/>
                </a:solidFill>
              </a:rPr>
              <a:t>④ </a:t>
            </a:r>
            <a:r xmlns:a="http://schemas.openxmlformats.org/drawingml/2006/main">
              <a:rPr altLang="ko-KR" lang="ms" sz="2800">
                <a:solidFill>
                  <a:srgbClr val="ff0000"/>
                </a:solidFill>
              </a:rPr>
              <a:t>sepuluh ribu bakat</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s" sz="4000"/>
              <a:t>Firman hari ini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8782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64112"/>
            <a:ext cx="983695" cy="648072"/>
          </a:xfrm>
          <a:prstGeom prst="rect">
            <a:avLst/>
          </a:prstGeom>
          <a:noFill/>
        </p:spPr>
      </p:pic>
      <p:sp>
        <p:nvSpPr>
          <p:cNvPr id="23" name="TextBox 22"/>
          <p:cNvSpPr txBox="1"/>
          <p:nvPr/>
        </p:nvSpPr>
        <p:spPr>
          <a:xfrm>
            <a:off x="539552" y="1646798"/>
            <a:ext cx="8208912" cy="2523247"/>
          </a:xfrm>
          <a:prstGeom prst="rect">
            <a:avLst/>
          </a:prstGeom>
          <a:noFill/>
        </p:spPr>
        <p:txBody>
          <a:bodyPr wrap="square">
            <a:spAutoFit/>
          </a:bodyPr>
          <a:lstStyle/>
          <a:p>
            <a:pPr xmlns:a="http://schemas.openxmlformats.org/drawingml/2006/main" lvl="0">
              <a:defRPr/>
            </a:pPr>
            <a:r xmlns:a="http://schemas.openxmlformats.org/drawingml/2006/main">
              <a:rPr altLang="ko-KR" lang="ms" sz="4000"/>
              <a:t>Kerana anakku ini telah mati dan hidup semula; dia telah hilang dan ditemui.' Jadi mereka mula meraikannya.</a:t>
            </a:r>
            <a:endParaRPr xmlns:a="http://schemas.openxmlformats.org/drawingml/2006/main" altLang="en-US" lang="ko-KR" sz="40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ms" sz="2800">
                <a:solidFill>
                  <a:schemeClr val="tx1">
                    <a:lumMod val="65000"/>
                    <a:lumOff val="35000"/>
                  </a:schemeClr>
                </a:solidFill>
              </a:rPr>
              <a:t>Lukas</a:t>
            </a:r>
            <a:r xmlns:a="http://schemas.openxmlformats.org/drawingml/2006/main">
              <a:rPr altLang="en-US" lang="ms" sz="2800">
                <a:solidFill>
                  <a:schemeClr val="tx1">
                    <a:lumMod val="65000"/>
                    <a:lumOff val="35000"/>
                  </a:schemeClr>
                </a:solidFill>
              </a:rPr>
              <a:t> </a:t>
            </a:r>
            <a:r xmlns:a="http://schemas.openxmlformats.org/drawingml/2006/main">
              <a:rPr altLang="ko-KR" lang="ms" sz="2800">
                <a:solidFill>
                  <a:schemeClr val="tx1">
                    <a:lumMod val="65000"/>
                    <a:lumOff val="35000"/>
                  </a:schemeClr>
                </a:solidFill>
              </a:rPr>
              <a:t>15:24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s" sz="4000">
                <a:solidFill>
                  <a:srgbClr val="ff0000"/>
                </a:solidFill>
              </a:rPr>
              <a:t>Firman hari ini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87091" y="5048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105468" y="50480"/>
            <a:ext cx="983695" cy="648072"/>
          </a:xfrm>
          <a:prstGeom prst="rect">
            <a:avLst/>
          </a:prstGeom>
          <a:noFill/>
        </p:spPr>
      </p:pic>
      <p:sp>
        <p:nvSpPr>
          <p:cNvPr id="23" name="TextBox 22"/>
          <p:cNvSpPr txBox="1"/>
          <p:nvPr/>
        </p:nvSpPr>
        <p:spPr>
          <a:xfrm>
            <a:off x="539552" y="2420888"/>
            <a:ext cx="8208912" cy="1730107"/>
          </a:xfrm>
          <a:prstGeom prst="rect">
            <a:avLst/>
          </a:prstGeom>
          <a:noFill/>
        </p:spPr>
        <p:txBody>
          <a:bodyPr wrap="square">
            <a:spAutoFit/>
          </a:bodyPr>
          <a:lstStyle/>
          <a:p>
            <a:pPr xmlns:a="http://schemas.openxmlformats.org/drawingml/2006/main" lvl="0">
              <a:defRPr/>
            </a:pPr>
            <a:r xmlns:a="http://schemas.openxmlformats.org/drawingml/2006/main">
              <a:rPr altLang="ko-KR" lang="ms" sz="3600"/>
              <a:t>'Bukankah sepatutnya kamu mengasihani sesama hamba seperti aku telah mengasihani kamu?'</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ms" sz="2800">
                <a:solidFill>
                  <a:schemeClr val="tx1">
                    <a:lumMod val="65000"/>
                    <a:lumOff val="35000"/>
                  </a:schemeClr>
                </a:solidFill>
              </a:rPr>
              <a:t>Matthew</a:t>
            </a:r>
            <a:r xmlns:a="http://schemas.openxmlformats.org/drawingml/2006/main">
              <a:rPr altLang="en-US" lang="ms" sz="2800">
                <a:solidFill>
                  <a:schemeClr val="tx1">
                    <a:lumMod val="65000"/>
                    <a:lumOff val="35000"/>
                  </a:schemeClr>
                </a:solidFill>
              </a:rPr>
              <a:t> </a:t>
            </a:r>
            <a:r xmlns:a="http://schemas.openxmlformats.org/drawingml/2006/main">
              <a:rPr altLang="ko-KR" lang="ms" sz="2800">
                <a:solidFill>
                  <a:schemeClr val="tx1">
                    <a:lumMod val="65000"/>
                    <a:lumOff val="35000"/>
                  </a:schemeClr>
                </a:solidFill>
              </a:rPr>
              <a:t>18:</a:t>
            </a:r>
            <a:r xmlns:a="http://schemas.openxmlformats.org/drawingml/2006/main">
              <a:rPr altLang="en-US" lang="ms" sz="2800">
                <a:solidFill>
                  <a:schemeClr val="tx1">
                    <a:lumMod val="65000"/>
                    <a:lumOff val="35000"/>
                  </a:schemeClr>
                </a:solidFill>
              </a:rPr>
              <a:t> </a:t>
            </a:r>
            <a:r xmlns:a="http://schemas.openxmlformats.org/drawingml/2006/main">
              <a:rPr altLang="ko-KR" lang="ms" sz="2800">
                <a:solidFill>
                  <a:schemeClr val="tx1">
                    <a:lumMod val="65000"/>
                    <a:lumOff val="35000"/>
                  </a:schemeClr>
                </a:solidFill>
              </a:rPr>
              <a:t>33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ms" altLang="ko-KR" b="1">
                <a:solidFill>
                  <a:schemeClr val="tx1">
                    <a:lumMod val="50000"/>
                    <a:lumOff val="50000"/>
                  </a:schemeClr>
                </a:solidFill>
              </a:rPr>
              <a:t>No. 82 Firman Tuhan</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26121" y="1954205"/>
            <a:ext cx="3931114" cy="2092014"/>
          </a:xfrm>
          <a:prstGeom prst="rect">
            <a:avLst/>
          </a:prstGeom>
          <a:noFill/>
        </p:spPr>
        <p:txBody>
          <a:bodyPr wrap="square">
            <a:spAutoFit/>
          </a:bodyPr>
          <a:lstStyle/>
          <a:p>
            <a:pPr xmlns:a="http://schemas.openxmlformats.org/drawingml/2006/main" algn="ctr">
              <a:defRPr/>
            </a:pPr>
            <a:r xmlns:a="http://schemas.openxmlformats.org/drawingml/2006/main">
              <a:rPr lang="ms" altLang="ko-KR" sz="4400"/>
              <a:t>Hosana kepada Anak Daud!</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139953" y="2060849"/>
            <a:ext cx="5016398" cy="380821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s" sz="4000">
                <a:solidFill>
                  <a:srgbClr val="ff0000"/>
                </a:solidFill>
              </a:rPr>
              <a:t>Firman hari ini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5355" y="238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467544" y="1052736"/>
            <a:ext cx="8208912" cy="3384009"/>
          </a:xfrm>
          <a:prstGeom prst="rect">
            <a:avLst/>
          </a:prstGeom>
          <a:noFill/>
        </p:spPr>
        <p:txBody>
          <a:bodyPr wrap="square">
            <a:spAutoFit/>
          </a:bodyPr>
          <a:lstStyle/>
          <a:p>
            <a:pPr xmlns:a="http://schemas.openxmlformats.org/drawingml/2006/main" lvl="0">
              <a:defRPr/>
            </a:pPr>
            <a:r xmlns:a="http://schemas.openxmlformats.org/drawingml/2006/main">
              <a:rPr altLang="ko-KR" lang="ms" sz="3600"/>
              <a:t>Orang banyak yang mendahului-Nya dan yang mengikutinya berseru, "Hosana bagi Anak Daud!" "Diberkatilah Dia yang datang dalam nama Tuhan!" "Hosana di tempat yang mahatinggi!"</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ms" sz="2800">
                <a:solidFill>
                  <a:schemeClr val="tx1">
                    <a:lumMod val="65000"/>
                    <a:lumOff val="35000"/>
                  </a:schemeClr>
                </a:solidFill>
              </a:rPr>
              <a:t>Matthew</a:t>
            </a:r>
            <a:r xmlns:a="http://schemas.openxmlformats.org/drawingml/2006/main">
              <a:rPr altLang="en-US" lang="ms" sz="2800">
                <a:solidFill>
                  <a:schemeClr val="tx1">
                    <a:lumMod val="65000"/>
                    <a:lumOff val="35000"/>
                  </a:schemeClr>
                </a:solidFill>
              </a:rPr>
              <a:t> </a:t>
            </a:r>
            <a:r xmlns:a="http://schemas.openxmlformats.org/drawingml/2006/main">
              <a:rPr altLang="ko-KR" lang="ms" sz="2800">
                <a:solidFill>
                  <a:schemeClr val="tx1">
                    <a:lumMod val="65000"/>
                    <a:lumOff val="35000"/>
                  </a:schemeClr>
                </a:solidFill>
              </a:rPr>
              <a:t>21:9</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9512" y="5445224"/>
            <a:ext cx="9053611" cy="1277521"/>
          </a:xfrm>
          <a:prstGeom prst="rect">
            <a:avLst/>
          </a:prstGeom>
          <a:noFill/>
        </p:spPr>
        <p:txBody>
          <a:bodyPr wrap="square">
            <a:spAutoFit/>
          </a:bodyPr>
          <a:lstStyle/>
          <a:p>
            <a:pPr xmlns:a="http://schemas.openxmlformats.org/drawingml/2006/main" lvl="0">
              <a:defRPr/>
            </a:pPr>
            <a:r xmlns:a="http://schemas.openxmlformats.org/drawingml/2006/main">
              <a:rPr lang="ms" altLang="ko-KR" sz="2600">
                <a:solidFill>
                  <a:schemeClr val="tx1">
                    <a:lumMod val="65000"/>
                    <a:lumOff val="35000"/>
                  </a:schemeClr>
                </a:solidFill>
              </a:rPr>
              <a:t>Ketika Yesus mendekati Yerusalem, Dia mengutus dua orang pengikutnya, berkata, “Pergilah ke kampung itu, dan kamu akan menjumpai seekor keldai bersama anaknya di sampingnya. Lepaskan ikatan mereka dan bawalah kepadaku.”</a:t>
            </a:r>
            <a:endParaRPr xmlns:a="http://schemas.openxmlformats.org/drawingml/2006/main" lang="ko-KR" altLang="en-US" sz="26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99392"/>
            <a:ext cx="9144000" cy="537321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805264"/>
            <a:ext cx="9134632" cy="1077218"/>
          </a:xfrm>
          <a:prstGeom prst="rect">
            <a:avLst/>
          </a:prstGeom>
          <a:noFill/>
        </p:spPr>
        <p:txBody>
          <a:bodyPr wrap="square">
            <a:spAutoFit/>
          </a:bodyPr>
          <a:lstStyle/>
          <a:p>
            <a:pPr xmlns:a="http://schemas.openxmlformats.org/drawingml/2006/main" lvl="0">
              <a:defRPr/>
            </a:pPr>
            <a:r xmlns:a="http://schemas.openxmlformats.org/drawingml/2006/main">
              <a:rPr lang="ms" altLang="ko-KR" sz="3200">
                <a:solidFill>
                  <a:schemeClr val="tx1">
                    <a:lumMod val="65000"/>
                    <a:lumOff val="35000"/>
                  </a:schemeClr>
                </a:solidFill>
              </a:rPr>
              <a:t>Dua orang murid pergi ke kampung itu dan melakukan seperti yang diperintahkan Yesus kepada mereka.</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8052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078915" cy="954107"/>
          </a:xfrm>
          <a:prstGeom prst="rect">
            <a:avLst/>
          </a:prstGeom>
          <a:noFill/>
        </p:spPr>
        <p:txBody>
          <a:bodyPr wrap="square">
            <a:spAutoFit/>
          </a:bodyPr>
          <a:lstStyle/>
          <a:p>
            <a:pPr xmlns:a="http://schemas.openxmlformats.org/drawingml/2006/main" lvl="0">
              <a:defRPr/>
            </a:pPr>
            <a:r xmlns:a="http://schemas.openxmlformats.org/drawingml/2006/main">
              <a:rPr lang="ms" altLang="ko-KR" sz="2800">
                <a:solidFill>
                  <a:schemeClr val="tx1">
                    <a:lumMod val="65000"/>
                    <a:lumOff val="35000"/>
                  </a:schemeClr>
                </a:solidFill>
              </a:rPr>
              <a:t>Mereka menjumpai keldai itu. “Tuhan memerlukan mereka.” Kemudian pemilik menghantarnya segera.</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3"/>
          <a:stretch>
            <a:fillRect/>
          </a:stretch>
        </p:blipFill>
        <p:spPr>
          <a:xfrm>
            <a:off x="0" y="1"/>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3581" y="5460781"/>
            <a:ext cx="9134646" cy="1384995"/>
          </a:xfrm>
          <a:prstGeom prst="rect">
            <a:avLst/>
          </a:prstGeom>
          <a:noFill/>
        </p:spPr>
        <p:txBody>
          <a:bodyPr wrap="square">
            <a:spAutoFit/>
          </a:bodyPr>
          <a:lstStyle/>
          <a:p>
            <a:pPr xmlns:a="http://schemas.openxmlformats.org/drawingml/2006/main" lvl="0">
              <a:defRPr/>
            </a:pPr>
            <a:r xmlns:a="http://schemas.openxmlformats.org/drawingml/2006/main">
              <a:rPr lang="ms" altLang="ko-KR" sz="2800">
                <a:solidFill>
                  <a:schemeClr val="tx1">
                    <a:lumMod val="65000"/>
                    <a:lumOff val="35000"/>
                  </a:schemeClr>
                </a:solidFill>
              </a:rPr>
              <a:t>Yesus duduk di atas anak keldai dan memasuki Yerusalem. Orang banyak yang berjalan di hadapan-Nya dan berseru, “Hosana bagi Anak Daud!”</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46078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762" y="5025831"/>
            <a:ext cx="9107238" cy="1792163"/>
          </a:xfrm>
          <a:prstGeom prst="rect">
            <a:avLst/>
          </a:prstGeom>
          <a:noFill/>
        </p:spPr>
        <p:txBody>
          <a:bodyPr wrap="square">
            <a:spAutoFit/>
          </a:bodyPr>
          <a:lstStyle/>
          <a:p>
            <a:pPr xmlns:a="http://schemas.openxmlformats.org/drawingml/2006/main" lvl="0">
              <a:defRPr/>
            </a:pPr>
            <a:r xmlns:a="http://schemas.openxmlformats.org/drawingml/2006/main">
              <a:rPr lang="ms" altLang="ko-KR" sz="2800">
                <a:solidFill>
                  <a:schemeClr val="tx1">
                    <a:lumMod val="65000"/>
                    <a:lumOff val="35000"/>
                  </a:schemeClr>
                </a:solidFill>
              </a:rPr>
              <a:t>Fakta bahawa Yesus menunggang bayi keldai dan dia disambut oleh orang ramai telah dilakukan mengikut nubuatan Bible yang direkodkan. Tetapi tiada siapa yang tahu mengenainya.</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3695"/>
            <a:ext cx="9144000" cy="486546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s" sz="4000">
                <a:solidFill>
                  <a:srgbClr val="ff0000"/>
                </a:solidFill>
              </a:rPr>
              <a:t>Pelajaran hari ini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54212"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82696"/>
            <a:ext cx="983695" cy="648072"/>
          </a:xfrm>
          <a:prstGeom prst="rect">
            <a:avLst/>
          </a:prstGeom>
          <a:noFill/>
        </p:spPr>
      </p:pic>
      <p:sp>
        <p:nvSpPr>
          <p:cNvPr id="17" name="TextBox 16"/>
          <p:cNvSpPr txBox="1"/>
          <p:nvPr/>
        </p:nvSpPr>
        <p:spPr>
          <a:xfrm>
            <a:off x="380230" y="1124744"/>
            <a:ext cx="8352928" cy="3988276"/>
          </a:xfrm>
          <a:prstGeom prst="rect">
            <a:avLst/>
          </a:prstGeom>
          <a:noFill/>
        </p:spPr>
        <p:txBody>
          <a:bodyPr wrap="square">
            <a:spAutoFit/>
          </a:bodyPr>
          <a:lstStyle/>
          <a:p>
            <a:pPr xmlns:a="http://schemas.openxmlformats.org/drawingml/2006/main" algn="ctr">
              <a:defRPr/>
            </a:pPr>
            <a:r xmlns:a="http://schemas.openxmlformats.org/drawingml/2006/main">
              <a:rPr altLang="ko-KR" lang="ms" sz="3200">
                <a:solidFill>
                  <a:schemeClr val="tx1">
                    <a:lumMod val="65000"/>
                    <a:lumOff val="35000"/>
                  </a:schemeClr>
                </a:solidFill>
              </a:rPr>
              <a:t>"Yesus mengendarai anak keledai, dan orang ramai berteriak,</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s" sz="3200">
                <a:solidFill>
                  <a:schemeClr val="tx1">
                    <a:lumMod val="65000"/>
                    <a:lumOff val="35000"/>
                  </a:schemeClr>
                </a:solidFill>
              </a:rPr>
              <a:t>'Hosana kepada Anak Daud!'</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s" sz="3200">
                <a:solidFill>
                  <a:schemeClr val="tx1">
                    <a:lumMod val="65000"/>
                    <a:lumOff val="35000"/>
                  </a:schemeClr>
                </a:solidFill>
              </a:rPr>
              <a:t>Mereka semua telah dinubuatkan dalam Alkitab.</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s" sz="3200">
                <a:solidFill>
                  <a:schemeClr val="tx1">
                    <a:lumMod val="65000"/>
                    <a:lumOff val="35000"/>
                  </a:schemeClr>
                </a:solidFill>
              </a:rPr>
              <a:t>Yesus hidup dengan ketaatan,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s" sz="3200">
                <a:solidFill>
                  <a:schemeClr val="tx1">
                    <a:lumMod val="65000"/>
                    <a:lumOff val="35000"/>
                  </a:schemeClr>
                </a:solidFill>
              </a:rPr>
              <a:t>seperti yang tertulis dalam Alkitab.</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s" sz="3200">
                <a:solidFill>
                  <a:schemeClr val="tx1">
                    <a:lumMod val="65000"/>
                    <a:lumOff val="35000"/>
                  </a:schemeClr>
                </a:solidFill>
              </a:rPr>
              <a:t>Kita yang mengikut Yesus juga mesti patuh</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s" sz="3200">
                <a:solidFill>
                  <a:schemeClr val="tx1">
                    <a:lumMod val="65000"/>
                    <a:lumOff val="35000"/>
                  </a:schemeClr>
                </a:solidFill>
              </a:rPr>
              <a:t>firman Allah secara menyeluruh.</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2916" y="173894"/>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ms" sz="3200">
                <a:solidFill>
                  <a:srgbClr val="ff0000"/>
                </a:solidFill>
              </a:rPr>
              <a:t>Siapakah Yesus?</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28184" y="864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4224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ms" sz="3600">
                <a:solidFill>
                  <a:srgbClr val="0070c0"/>
                </a:solidFill>
              </a:rPr>
              <a:t>Yesus adalah..</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altLang="ko-KR" lang="ms" sz="3600">
                <a:solidFill>
                  <a:schemeClr val="tx1">
                    <a:lumMod val="65000"/>
                    <a:lumOff val="35000"/>
                  </a:schemeClr>
                </a:solidFill>
              </a:rPr>
              <a:t>Yesus adalah raja kita yang layak dipuji dan dimuliakan.</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4" name="TextBox 3"/>
          <p:cNvSpPr txBox="1"/>
          <p:nvPr/>
        </p:nvSpPr>
        <p:spPr>
          <a:xfrm>
            <a:off x="179512" y="1412776"/>
            <a:ext cx="2952328" cy="369332"/>
          </a:xfrm>
          <a:prstGeom prst="rect">
            <a:avLst/>
          </a:prstGeom>
          <a:noFill/>
        </p:spPr>
        <p:txBody>
          <a:bodyPr wrap="square">
            <a:spAutoFit/>
          </a:bodyPr>
          <a:lstStyle/>
          <a:p>
            <a:pPr xmlns:a="http://schemas.openxmlformats.org/drawingml/2006/main" lvl="0">
              <a:defRPr/>
            </a:pPr>
            <a:r xmlns:a="http://schemas.openxmlformats.org/drawingml/2006/main">
              <a:rPr altLang="ko-KR" b="1" lang="ms">
                <a:solidFill>
                  <a:schemeClr val="tx1">
                    <a:lumMod val="50000"/>
                    <a:lumOff val="50000"/>
                  </a:schemeClr>
                </a:solidFill>
              </a:rPr>
              <a:t>No. 73 Firman Tuhan</a:t>
            </a:r>
            <a:endParaRPr xmlns:a="http://schemas.openxmlformats.org/drawingml/2006/main" altLang="en-US" b="1" lang="ko-KR">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descr="D:\bk\bacdk1.png" id="1028" name="Picture 4"/>
            <p:cNvPicPr>
              <a:picLocks noChangeArrowheads="1" noChangeAspect="1"/>
            </p:cNvPicPr>
            <p:nvPr/>
          </p:nvPicPr>
          <p:blipFill rotWithShape="1">
            <a:blip r:embed="rId2"/>
            <a:srcRect b="32580"/>
            <a:stretch>
              <a:fillRect/>
            </a:stretch>
          </p:blipFill>
          <p:spPr>
            <a:xfrm>
              <a:off x="13147" y="44624"/>
              <a:ext cx="6935117" cy="1075197"/>
            </a:xfrm>
            <a:prstGeom prst="rect">
              <a:avLst/>
            </a:prstGeom>
            <a:noFill/>
          </p:spPr>
        </p:pic>
        <p:pic>
          <p:nvPicPr>
            <p:cNvPr descr="D:\bk\bacdk1.png" id="9" name="Picture 4"/>
            <p:cNvPicPr>
              <a:picLocks noChangeArrowheads="1" noChangeAspect="1"/>
            </p:cNvPicPr>
            <p:nvPr/>
          </p:nvPicPr>
          <p:blipFill rotWithShape="1">
            <a:blip r:embed="rId3"/>
            <a:srcRect b="32600" r="6606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4"/>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5"/>
            <a:srcRect r="66060" t="66340"/>
            <a:stretch>
              <a:fillRect/>
            </a:stretch>
          </p:blipFill>
          <p:spPr>
            <a:xfrm>
              <a:off x="6970696" y="1102889"/>
              <a:ext cx="2353832" cy="536826"/>
            </a:xfrm>
            <a:prstGeom prst="rect">
              <a:avLst/>
            </a:prstGeom>
            <a:noFill/>
          </p:spPr>
        </p:pic>
      </p:grpSp>
      <p:pic>
        <p:nvPicPr>
          <p:cNvPr descr="D:\bk\bklogo2_1-1.png" id="1029" name="Picture 5"/>
          <p:cNvPicPr>
            <a:picLocks noChangeArrowheads="1" noChangeAspect="1"/>
          </p:cNvPicPr>
          <p:nvPr/>
        </p:nvPicPr>
        <p:blipFill rotWithShape="1">
          <a:blip r:embed="rId6"/>
          <a:srcRect/>
          <a:stretch>
            <a:fillRect/>
          </a:stretch>
        </p:blipFill>
        <p:spPr>
          <a:xfrm>
            <a:off x="717027" y="3665185"/>
            <a:ext cx="2592288" cy="2592288"/>
          </a:xfrm>
          <a:prstGeom prst="rect">
            <a:avLst/>
          </a:prstGeom>
          <a:noFill/>
        </p:spPr>
      </p:pic>
      <p:pic>
        <p:nvPicPr>
          <p:cNvPr descr="D:\bk\bklogo2_1-1.png" id="16" name="Picture 5"/>
          <p:cNvPicPr>
            <a:picLocks noChangeArrowheads="1" noChangeAspect="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2129464"/>
            <a:ext cx="3931114" cy="2097731"/>
          </a:xfrm>
          <a:prstGeom prst="rect">
            <a:avLst/>
          </a:prstGeom>
          <a:noFill/>
        </p:spPr>
        <p:txBody>
          <a:bodyPr wrap="square">
            <a:spAutoFit/>
          </a:bodyPr>
          <a:lstStyle/>
          <a:p>
            <a:pPr xmlns:a="http://schemas.openxmlformats.org/drawingml/2006/main" algn="ctr">
              <a:defRPr/>
            </a:pPr>
            <a:r xmlns:a="http://schemas.openxmlformats.org/drawingml/2006/main">
              <a:rPr altLang="ko-KR" lang="ms" sz="4400"/>
              <a:t>Yesus Membangkitkan Lazarus daripada Mati</a:t>
            </a:r>
            <a:endParaRPr xmlns:a="http://schemas.openxmlformats.org/drawingml/2006/main" altLang="ko-KR" 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altLang="en-US" lang="ko-KR"/>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altLang="en-US" lang="ko-KR"/>
          </a:p>
        </p:txBody>
      </p:sp>
      <p:pic>
        <p:nvPicPr>
          <p:cNvPr id="17" name="그림 16"/>
          <p:cNvPicPr>
            <a:picLocks noChangeAspect="1"/>
          </p:cNvPicPr>
          <p:nvPr/>
        </p:nvPicPr>
        <p:blipFill rotWithShape="1">
          <a:blip r:embed="rId8"/>
          <a:srcRect b="67" l="80" r="70" t="113"/>
          <a:stretch>
            <a:fillRect/>
          </a:stretch>
        </p:blipFill>
        <p:spPr>
          <a:xfrm>
            <a:off x="4067944" y="1782108"/>
            <a:ext cx="5076056" cy="39511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22" presetSubtype="8">
                                  <p:stCondLst>
                                    <p:cond delay="0"/>
                                  </p:stCondLst>
                                  <p:childTnLst>
                                    <p:set>
                                      <p:cBhvr>
                                        <p:cTn dur="1" fill="hold" id="6">
                                          <p:stCondLst>
                                            <p:cond delay="0"/>
                                          </p:stCondLst>
                                        </p:cTn>
                                        <p:tgtEl>
                                          <p:spTgt spid="5"/>
                                        </p:tgtEl>
                                        <p:attrNameLst>
                                          <p:attrName>style.visibility</p:attrName>
                                        </p:attrNameLst>
                                      </p:cBhvr>
                                      <p:to>
                                        <p:strVal val="visible"/>
                                      </p:to>
                                    </p:set>
                                    <p:animEffect filter="wipe(left)" transition="in">
                                      <p:cBhvr>
                                        <p:cTn dur="500" id="7"/>
                                        <p:tgtEl>
                                          <p:spTgt spid="5"/>
                                        </p:tgtEl>
                                      </p:cBhvr>
                                    </p:animEffect>
                                  </p:childTnLst>
                                </p:cTn>
                              </p:par>
                              <p:par>
                                <p:cTn fill="hold" id="8" nodeType="withEffect" presetClass="entr" presetID="22" presetSubtype="2">
                                  <p:stCondLst>
                                    <p:cond delay="0"/>
                                  </p:stCondLst>
                                  <p:childTnLst>
                                    <p:set>
                                      <p:cBhvr>
                                        <p:cTn dur="1" fill="hold" id="9">
                                          <p:stCondLst>
                                            <p:cond delay="0"/>
                                          </p:stCondLst>
                                        </p:cTn>
                                        <p:tgtEl>
                                          <p:spTgt spid="11"/>
                                        </p:tgtEl>
                                        <p:attrNameLst>
                                          <p:attrName>style.visibility</p:attrName>
                                        </p:attrNameLst>
                                      </p:cBhvr>
                                      <p:to>
                                        <p:strVal val="visible"/>
                                      </p:to>
                                    </p:set>
                                    <p:animEffect filter="wipe(right)" transition="in">
                                      <p:cBhvr>
                                        <p:cTn dur="500" id="10"/>
                                        <p:tgtEl>
                                          <p:spTgt spid="11"/>
                                        </p:tgtEl>
                                      </p:cBhvr>
                                    </p:animEffect>
                                  </p:childTnLst>
                                </p:cTn>
                              </p:par>
                            </p:childTnLst>
                          </p:cTn>
                        </p:par>
                        <p:par>
                          <p:cTn fill="hold" id="11">
                            <p:stCondLst>
                              <p:cond delay="500"/>
                            </p:stCondLst>
                            <p:childTnLst>
                              <p:par>
                                <p:cTn fill="hold" id="12" nodeType="afterEffect" presetClass="entr" presetID="10" presetSubtype="0">
                                  <p:stCondLst>
                                    <p:cond delay="0"/>
                                  </p:stCondLst>
                                  <p:childTnLst>
                                    <p:set>
                                      <p:cBhvr>
                                        <p:cTn dur="1" fill="hold" id="13">
                                          <p:stCondLst>
                                            <p:cond delay="0"/>
                                          </p:stCondLst>
                                        </p:cTn>
                                        <p:tgtEl>
                                          <p:spTgt spid="1029"/>
                                        </p:tgtEl>
                                        <p:attrNameLst>
                                          <p:attrName>style.visibility</p:attrName>
                                        </p:attrNameLst>
                                      </p:cBhvr>
                                      <p:to>
                                        <p:strVal val="visible"/>
                                      </p:to>
                                    </p:set>
                                    <p:animEffect filter="fade" transition="in">
                                      <p:cBhvr>
                                        <p:cTn dur="500" id="14"/>
                                        <p:tgtEl>
                                          <p:spTgt spid="1029"/>
                                        </p:tgtEl>
                                      </p:cBhvr>
                                    </p:animEffect>
                                  </p:childTnLst>
                                </p:cTn>
                              </p:par>
                              <p:par>
                                <p:cTn fill="hold" id="15" nodeType="withEffect" presetClass="entr" presetID="1" presetSubtype="0">
                                  <p:stCondLst>
                                    <p:cond delay="0"/>
                                  </p:stCondLst>
                                  <p:childTnLst>
                                    <p:set>
                                      <p:cBhvr>
                                        <p:cTn dur="1" fill="hold" id="16">
                                          <p:stCondLst>
                                            <p:cond delay="0"/>
                                          </p:stCondLst>
                                        </p:cTn>
                                        <p:tgtEl>
                                          <p:spTgt spid="16"/>
                                        </p:tgtEl>
                                        <p:attrNameLst>
                                          <p:attrName>style.visibility</p:attrName>
                                        </p:attrNameLst>
                                      </p:cBhvr>
                                      <p:to>
                                        <p:strVal val="visible"/>
                                      </p:to>
                                    </p:set>
                                  </p:childTnLst>
                                </p:cTn>
                              </p:par>
                              <p:par>
                                <p:cTn accel="33333" decel="33333" fill="hold" id="17" nodeType="withEffect" presetClass="emph" presetID="6" presetSubtype="0" repeatCount="indefinite">
                                  <p:stCondLst>
                                    <p:cond delay="0"/>
                                  </p:stCondLst>
                                  <p:childTnLst>
                                    <p:animScale>
                                      <p:cBhvr>
                                        <p:cTn dur="1500" fill="hold" id="18"/>
                                        <p:tgtEl>
                                          <p:spTgt spid="16"/>
                                        </p:tgtEl>
                                      </p:cBhvr>
                                      <p:by x="120000" y="120000"/>
                                    </p:animScale>
                                  </p:childTnLst>
                                </p:cTn>
                              </p:par>
                              <p:par>
                                <p:cTn fill="hold" id="19" nodeType="withEffect" presetClass="exit" presetID="10" presetSubtype="0" repeatCount="indefinite">
                                  <p:stCondLst>
                                    <p:cond delay="0"/>
                                  </p:stCondLst>
                                  <p:childTnLst>
                                    <p:animEffect filter="fade" transition="out">
                                      <p:cBhvr>
                                        <p:cTn dur="1500" id="20"/>
                                        <p:tgtEl>
                                          <p:spTgt spid="16"/>
                                        </p:tgtEl>
                                      </p:cBhvr>
                                    </p:animEffect>
                                    <p:set>
                                      <p:cBhvr>
                                        <p:cTn dur="1" fill="hold" id="21">
                                          <p:stCondLst>
                                            <p:cond delay="1499"/>
                                          </p:stCondLst>
                                        </p:cTn>
                                        <p:tgtEl>
                                          <p:spTgt spid="16"/>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2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ms" sz="4000">
                <a:solidFill>
                  <a:srgbClr val="ff0000"/>
                </a:solidFill>
              </a:rPr>
              <a:t>Kuiz hari ini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12160"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ms" sz="3200">
                <a:solidFill>
                  <a:schemeClr val="tx1">
                    <a:lumMod val="65000"/>
                    <a:lumOff val="35000"/>
                  </a:schemeClr>
                </a:solidFill>
              </a:rPr>
              <a:t>Apa yang Yesus naik ke Yerusalem?</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ms" sz="2800">
                <a:solidFill>
                  <a:schemeClr val="tx1">
                    <a:lumMod val="65000"/>
                    <a:lumOff val="35000"/>
                  </a:schemeClr>
                </a:solidFill>
              </a:rPr>
              <a:t>① </a:t>
            </a:r>
            <a:r xmlns:a="http://schemas.openxmlformats.org/drawingml/2006/main">
              <a:rPr altLang="ko-KR" lang="ms" sz="2800">
                <a:solidFill>
                  <a:schemeClr val="tx1">
                    <a:lumMod val="65000"/>
                    <a:lumOff val="35000"/>
                  </a:schemeClr>
                </a:solidFill>
              </a:rPr>
              <a:t>anak keldai</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ms" sz="2800">
                <a:solidFill>
                  <a:schemeClr val="tx1">
                    <a:lumMod val="65000"/>
                    <a:lumOff val="35000"/>
                  </a:schemeClr>
                </a:solidFill>
              </a:rPr>
              <a:t>② </a:t>
            </a:r>
            <a:r xmlns:a="http://schemas.openxmlformats.org/drawingml/2006/main">
              <a:rPr altLang="ko-KR" lang="ms" sz="2800">
                <a:solidFill>
                  <a:schemeClr val="tx1">
                    <a:lumMod val="65000"/>
                    <a:lumOff val="35000"/>
                  </a:schemeClr>
                </a:solidFill>
              </a:rPr>
              <a:t>anak kuda</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s" sz="2800">
                <a:solidFill>
                  <a:schemeClr val="tx1">
                    <a:lumMod val="65000"/>
                    <a:lumOff val="35000"/>
                  </a:schemeClr>
                </a:solidFill>
              </a:rPr>
              <a:t>③ </a:t>
            </a:r>
            <a:r xmlns:a="http://schemas.openxmlformats.org/drawingml/2006/main">
              <a:rPr altLang="ko-KR" lang="ms" sz="2800">
                <a:solidFill>
                  <a:schemeClr val="tx1">
                    <a:lumMod val="65000"/>
                    <a:lumOff val="35000"/>
                  </a:schemeClr>
                </a:solidFill>
              </a:rPr>
              <a:t>anak gajah</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s" sz="2800">
                <a:solidFill>
                  <a:schemeClr val="tx1">
                    <a:lumMod val="65000"/>
                    <a:lumOff val="35000"/>
                  </a:schemeClr>
                </a:solidFill>
              </a:rPr>
              <a:t>④ </a:t>
            </a:r>
            <a:r xmlns:a="http://schemas.openxmlformats.org/drawingml/2006/main">
              <a:rPr altLang="ko-KR" lang="ms" sz="2800">
                <a:solidFill>
                  <a:schemeClr val="tx1">
                    <a:lumMod val="65000"/>
                    <a:lumOff val="35000"/>
                  </a:schemeClr>
                </a:solidFill>
              </a:rPr>
              <a:t>anak unta</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80928"/>
            <a:ext cx="8712968" cy="512817"/>
          </a:xfrm>
          <a:prstGeom prst="rect">
            <a:avLst/>
          </a:prstGeom>
          <a:noFill/>
        </p:spPr>
        <p:txBody>
          <a:bodyPr wrap="square">
            <a:spAutoFit/>
          </a:bodyPr>
          <a:lstStyle/>
          <a:p>
            <a:pPr xmlns:a="http://schemas.openxmlformats.org/drawingml/2006/main" lvl="0">
              <a:defRPr/>
            </a:pPr>
            <a:r xmlns:a="http://schemas.openxmlformats.org/drawingml/2006/main">
              <a:rPr altLang="en-US" lang="ms" sz="2800">
                <a:solidFill>
                  <a:srgbClr val="ff0000"/>
                </a:solidFill>
              </a:rPr>
              <a:t>① </a:t>
            </a:r>
            <a:r xmlns:a="http://schemas.openxmlformats.org/drawingml/2006/main">
              <a:rPr altLang="ko-KR" lang="ms" sz="2800">
                <a:solidFill>
                  <a:srgbClr val="ff0000"/>
                </a:solidFill>
              </a:rPr>
              <a:t>anak keldai</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2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s" sz="4000">
                <a:solidFill>
                  <a:srgbClr val="ff0000"/>
                </a:solidFill>
              </a:rPr>
              <a:t>Firman hari ini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5355" y="238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467544" y="1200914"/>
            <a:ext cx="8208912" cy="3380214"/>
          </a:xfrm>
          <a:prstGeom prst="rect">
            <a:avLst/>
          </a:prstGeom>
          <a:noFill/>
        </p:spPr>
        <p:txBody>
          <a:bodyPr wrap="square">
            <a:spAutoFit/>
          </a:bodyPr>
          <a:lstStyle/>
          <a:p>
            <a:pPr xmlns:a="http://schemas.openxmlformats.org/drawingml/2006/main" lvl="0">
              <a:defRPr/>
            </a:pPr>
            <a:r xmlns:a="http://schemas.openxmlformats.org/drawingml/2006/main">
              <a:rPr altLang="ko-KR" lang="ms" sz="3600"/>
              <a:t>Orang banyak yang mendahului-Nya dan yang mengikutinya berseru, "Hosana bagi Anak Daud!" "Diberkatilah Dia yang datang dalam nama Tuhan!" "Hosana di tempat yang mahatinggi!"</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ms" sz="2800">
                <a:solidFill>
                  <a:schemeClr val="tx1">
                    <a:lumMod val="65000"/>
                    <a:lumOff val="35000"/>
                  </a:schemeClr>
                </a:solidFill>
              </a:rPr>
              <a:t>Matthew</a:t>
            </a:r>
            <a:r xmlns:a="http://schemas.openxmlformats.org/drawingml/2006/main">
              <a:rPr altLang="en-US" lang="ms" sz="2800">
                <a:solidFill>
                  <a:schemeClr val="tx1">
                    <a:lumMod val="65000"/>
                    <a:lumOff val="35000"/>
                  </a:schemeClr>
                </a:solidFill>
              </a:rPr>
              <a:t> </a:t>
            </a:r>
            <a:r xmlns:a="http://schemas.openxmlformats.org/drawingml/2006/main">
              <a:rPr altLang="ko-KR" lang="ms" sz="2800">
                <a:solidFill>
                  <a:schemeClr val="tx1">
                    <a:lumMod val="65000"/>
                    <a:lumOff val="35000"/>
                  </a:schemeClr>
                </a:solidFill>
              </a:rPr>
              <a:t>21:9</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ms" altLang="ko-KR" b="1">
                <a:solidFill>
                  <a:schemeClr val="tx1">
                    <a:lumMod val="50000"/>
                    <a:lumOff val="50000"/>
                  </a:schemeClr>
                </a:solidFill>
              </a:rPr>
              <a:t>No. 83 Firman Tuhan</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096707"/>
          </a:xfrm>
          <a:prstGeom prst="rect">
            <a:avLst/>
          </a:prstGeom>
          <a:noFill/>
        </p:spPr>
        <p:txBody>
          <a:bodyPr wrap="square">
            <a:spAutoFit/>
          </a:bodyPr>
          <a:lstStyle/>
          <a:p>
            <a:pPr xmlns:a="http://schemas.openxmlformats.org/drawingml/2006/main" algn="ctr">
              <a:defRPr/>
            </a:pPr>
            <a:r xmlns:a="http://schemas.openxmlformats.org/drawingml/2006/main">
              <a:rPr lang="ms" altLang="ko-KR" sz="4400"/>
              <a:t>Rumah saya adalah rumah sembahyang.</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139952" y="1959038"/>
            <a:ext cx="4995695" cy="382197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s" sz="4000">
                <a:solidFill>
                  <a:srgbClr val="ff0000"/>
                </a:solidFill>
              </a:rPr>
              <a:t>Firman hari ini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9277" y="1126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23" name="TextBox 22"/>
          <p:cNvSpPr txBox="1"/>
          <p:nvPr/>
        </p:nvSpPr>
        <p:spPr>
          <a:xfrm>
            <a:off x="467544" y="2132856"/>
            <a:ext cx="8208912" cy="2284839"/>
          </a:xfrm>
          <a:prstGeom prst="rect">
            <a:avLst/>
          </a:prstGeom>
          <a:noFill/>
        </p:spPr>
        <p:txBody>
          <a:bodyPr wrap="square">
            <a:spAutoFit/>
          </a:bodyPr>
          <a:lstStyle/>
          <a:p>
            <a:pPr xmlns:a="http://schemas.openxmlformats.org/drawingml/2006/main" lvl="0">
              <a:defRPr/>
            </a:pPr>
            <a:r xmlns:a="http://schemas.openxmlformats.org/drawingml/2006/main">
              <a:rPr altLang="ko-KR" lang="ms" sz="3600"/>
              <a:t>"Ada tertulis," katanya kepada mereka, "Rumah-Ku akan disebut rumah doa, tetapi kamu menjadikannya 'sarang perompak'."</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ms" sz="2800">
                <a:solidFill>
                  <a:schemeClr val="tx1">
                    <a:lumMod val="65000"/>
                    <a:lumOff val="35000"/>
                  </a:schemeClr>
                </a:solidFill>
              </a:rPr>
              <a:t>Matthew</a:t>
            </a:r>
            <a:r xmlns:a="http://schemas.openxmlformats.org/drawingml/2006/main">
              <a:rPr altLang="en-US" lang="ms" sz="2800">
                <a:solidFill>
                  <a:schemeClr val="tx1">
                    <a:lumMod val="65000"/>
                    <a:lumOff val="35000"/>
                  </a:schemeClr>
                </a:solidFill>
              </a:rPr>
              <a:t> </a:t>
            </a:r>
            <a:r xmlns:a="http://schemas.openxmlformats.org/drawingml/2006/main">
              <a:rPr altLang="ko-KR" lang="ms" sz="2800">
                <a:solidFill>
                  <a:schemeClr val="tx1">
                    <a:lumMod val="65000"/>
                    <a:lumOff val="35000"/>
                  </a:schemeClr>
                </a:solidFill>
              </a:rPr>
              <a:t>21:13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805264"/>
            <a:ext cx="9134632" cy="954107"/>
          </a:xfrm>
          <a:prstGeom prst="rect">
            <a:avLst/>
          </a:prstGeom>
          <a:noFill/>
        </p:spPr>
        <p:txBody>
          <a:bodyPr wrap="square">
            <a:spAutoFit/>
          </a:bodyPr>
          <a:lstStyle/>
          <a:p>
            <a:pPr xmlns:a="http://schemas.openxmlformats.org/drawingml/2006/main" lvl="0">
              <a:defRPr/>
            </a:pPr>
            <a:r xmlns:a="http://schemas.openxmlformats.org/drawingml/2006/main">
              <a:rPr lang="ms" altLang="ko-KR" sz="2800">
                <a:solidFill>
                  <a:schemeClr val="tx1">
                    <a:lumMod val="65000"/>
                    <a:lumOff val="35000"/>
                  </a:schemeClr>
                </a:solidFill>
              </a:rPr>
              <a:t>Yesus memasuki kuil Yerusalem. Terdapat banyak pedagang dan penukar wang di dalam kuil.</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4684" y="1"/>
            <a:ext cx="9144000" cy="58052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 y="5253424"/>
            <a:ext cx="9144000" cy="1459796"/>
          </a:xfrm>
          <a:prstGeom prst="rect">
            <a:avLst/>
          </a:prstGeom>
          <a:noFill/>
        </p:spPr>
        <p:txBody>
          <a:bodyPr wrap="square">
            <a:spAutoFit/>
          </a:bodyPr>
          <a:lstStyle/>
          <a:p>
            <a:pPr xmlns:a="http://schemas.openxmlformats.org/drawingml/2006/main" lvl="0">
              <a:defRPr/>
            </a:pPr>
            <a:r xmlns:a="http://schemas.openxmlformats.org/drawingml/2006/main">
              <a:rPr lang="ms" altLang="ko-KR" sz="3000">
                <a:solidFill>
                  <a:schemeClr val="tx1">
                    <a:lumMod val="65000"/>
                    <a:lumOff val="35000"/>
                  </a:schemeClr>
                </a:solidFill>
              </a:rPr>
              <a:t>Yesus membalikkan meja penukar wang dan bangku penjual burung merpati. Dia menghalau semua yang berjual beli ke sana.</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0" y="1"/>
            <a:ext cx="9144000" cy="522919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4850" y="5473005"/>
            <a:ext cx="9134646" cy="1373565"/>
          </a:xfrm>
          <a:prstGeom prst="rect">
            <a:avLst/>
          </a:prstGeom>
          <a:noFill/>
        </p:spPr>
        <p:txBody>
          <a:bodyPr wrap="square">
            <a:spAutoFit/>
          </a:bodyPr>
          <a:lstStyle/>
          <a:p>
            <a:pPr xmlns:a="http://schemas.openxmlformats.org/drawingml/2006/main" lvl="0">
              <a:defRPr/>
            </a:pPr>
            <a:r xmlns:a="http://schemas.openxmlformats.org/drawingml/2006/main">
              <a:rPr lang="ms" altLang="ko-KR" sz="2800">
                <a:solidFill>
                  <a:schemeClr val="tx1">
                    <a:lumMod val="65000"/>
                    <a:lumOff val="35000"/>
                  </a:schemeClr>
                </a:solidFill>
              </a:rPr>
              <a:t>Yesus berkata dengan marah, "Ada tertulis, Rumah-Ku akan disebut rumah doa, tetapi kamu menjadikannya sarang penyamun."</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7383"/>
            <a:ext cx="9144000" cy="51845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762" y="5805265"/>
            <a:ext cx="9107238" cy="1077218"/>
          </a:xfrm>
          <a:prstGeom prst="rect">
            <a:avLst/>
          </a:prstGeom>
          <a:noFill/>
        </p:spPr>
        <p:txBody>
          <a:bodyPr wrap="square">
            <a:spAutoFit/>
          </a:bodyPr>
          <a:lstStyle/>
          <a:p>
            <a:pPr xmlns:a="http://schemas.openxmlformats.org/drawingml/2006/main" lvl="0">
              <a:defRPr/>
            </a:pPr>
            <a:r xmlns:a="http://schemas.openxmlformats.org/drawingml/2006/main">
              <a:rPr lang="ms" altLang="ko-KR" sz="3200">
                <a:solidFill>
                  <a:schemeClr val="tx1">
                    <a:lumMod val="65000"/>
                    <a:lumOff val="35000"/>
                  </a:schemeClr>
                </a:solidFill>
              </a:rPr>
              <a:t>Yesus menghalau para pedagang keluar dari bait suci dan menyembuhkan orang sakit di dalam kuil.</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5419" y="-12581"/>
            <a:ext cx="9144000" cy="581784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s" sz="4000">
                <a:solidFill>
                  <a:srgbClr val="ff0000"/>
                </a:solidFill>
              </a:rPr>
              <a:t>Pelajaran hari ini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64111" y="8161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96196" y="82696"/>
            <a:ext cx="983695" cy="648072"/>
          </a:xfrm>
          <a:prstGeom prst="rect">
            <a:avLst/>
          </a:prstGeom>
          <a:noFill/>
        </p:spPr>
      </p:pic>
      <p:sp>
        <p:nvSpPr>
          <p:cNvPr id="17" name="TextBox 16"/>
          <p:cNvSpPr txBox="1"/>
          <p:nvPr/>
        </p:nvSpPr>
        <p:spPr>
          <a:xfrm>
            <a:off x="380230" y="1124744"/>
            <a:ext cx="8352928" cy="3931126"/>
          </a:xfrm>
          <a:prstGeom prst="rect">
            <a:avLst/>
          </a:prstGeom>
          <a:noFill/>
        </p:spPr>
        <p:txBody>
          <a:bodyPr wrap="square">
            <a:spAutoFit/>
          </a:bodyPr>
          <a:lstStyle/>
          <a:p>
            <a:pPr xmlns:a="http://schemas.openxmlformats.org/drawingml/2006/main" algn="ctr">
              <a:defRPr/>
            </a:pPr>
            <a:r xmlns:a="http://schemas.openxmlformats.org/drawingml/2006/main">
              <a:rPr altLang="ko-KR" lang="ms" sz="3600">
                <a:solidFill>
                  <a:schemeClr val="tx1">
                    <a:lumMod val="65000"/>
                    <a:lumOff val="35000"/>
                  </a:schemeClr>
                </a:solidFill>
              </a:rPr>
              <a:t>Kuil, gereja, adalah tempat untuk menyembah dan berdoa kepada Tuhan.</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ms" sz="3600">
                <a:solidFill>
                  <a:schemeClr val="tx1">
                    <a:lumMod val="65000"/>
                    <a:lumOff val="35000"/>
                  </a:schemeClr>
                </a:solidFill>
              </a:rPr>
              <a:t>Yesus marah kepada orang ramai yang mengubahnya menjadi tempat perniagaan.</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ms" sz="3600">
                <a:solidFill>
                  <a:schemeClr val="tx1">
                    <a:lumMod val="65000"/>
                    <a:lumOff val="35000"/>
                  </a:schemeClr>
                </a:solidFill>
              </a:rPr>
              <a:t>Untuk apa anda datang ke gereja?</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ms" sz="3600">
                <a:solidFill>
                  <a:schemeClr val="tx1">
                    <a:lumMod val="65000"/>
                    <a:lumOff val="35000"/>
                  </a:schemeClr>
                </a:solidFill>
              </a:rPr>
              <a:t>Di gereja, anda mesti bertemu Tuhan dengan penyembahan dan doa.</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3936" y="140621"/>
            <a:ext cx="4053592" cy="571849"/>
          </a:xfrm>
          <a:prstGeom prst="rect">
            <a:avLst/>
          </a:prstGeom>
          <a:noFill/>
        </p:spPr>
        <p:txBody>
          <a:bodyPr wrap="square">
            <a:spAutoFit/>
          </a:bodyPr>
          <a:lstStyle/>
          <a:p>
            <a:pPr xmlns:a="http://schemas.openxmlformats.org/drawingml/2006/main" algn="ctr">
              <a:defRPr/>
            </a:pPr>
            <a:r xmlns:a="http://schemas.openxmlformats.org/drawingml/2006/main">
              <a:rPr altLang="ko-KR" lang="ms" sz="3200">
                <a:solidFill>
                  <a:srgbClr val="ff0000"/>
                </a:solidFill>
              </a:rPr>
              <a:t>Siapakah Yesus?</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07963" y="864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7257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ms" sz="3600">
                <a:solidFill>
                  <a:srgbClr val="0070c0"/>
                </a:solidFill>
              </a:rPr>
              <a:t>Yesus adalah..</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altLang="ko-KR" lang="ms" sz="3600">
                <a:solidFill>
                  <a:schemeClr val="tx1">
                    <a:lumMod val="65000"/>
                    <a:lumOff val="35000"/>
                  </a:schemeClr>
                </a:solidFill>
              </a:rPr>
              <a:t>Yesus adalah pemilik gereja. Yesus adalah orang yang menerima penyembahan dan doa kita dari gereja.</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s" sz="4000"/>
              <a:t>Firman hari ini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6144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43653"/>
            <a:ext cx="983695" cy="648072"/>
          </a:xfrm>
          <a:prstGeom prst="rect">
            <a:avLst/>
          </a:prstGeom>
          <a:noFill/>
        </p:spPr>
      </p:pic>
      <p:sp>
        <p:nvSpPr>
          <p:cNvPr id="23" name="TextBox 22"/>
          <p:cNvSpPr txBox="1"/>
          <p:nvPr/>
        </p:nvSpPr>
        <p:spPr>
          <a:xfrm>
            <a:off x="539552" y="1228397"/>
            <a:ext cx="8208912" cy="4475173"/>
          </a:xfrm>
          <a:prstGeom prst="rect">
            <a:avLst/>
          </a:prstGeom>
          <a:noFill/>
        </p:spPr>
        <p:txBody>
          <a:bodyPr wrap="square">
            <a:spAutoFit/>
          </a:bodyPr>
          <a:lstStyle/>
          <a:p>
            <a:pPr xmlns:a="http://schemas.openxmlformats.org/drawingml/2006/main" lvl="0">
              <a:defRPr/>
            </a:pPr>
            <a:r xmlns:a="http://schemas.openxmlformats.org/drawingml/2006/main">
              <a:rPr altLang="ko-KR" lang="ms" sz="3600"/>
              <a:t>Yesus berkata kepadanya, "Akulah kebangkitan dan hidup. Barangsiapa percaya kepada-Ku, ia akan hidup, walaupun ia sudah mati;</a:t>
            </a:r>
            <a:endParaRPr xmlns:a="http://schemas.openxmlformats.org/drawingml/2006/main" altLang="ko-KR" lang="en-US" sz="3600"/>
          </a:p>
          <a:p>
            <a:pPr xmlns:a="http://schemas.openxmlformats.org/drawingml/2006/main" lvl="0">
              <a:defRPr/>
            </a:pPr>
            <a:r xmlns:a="http://schemas.openxmlformats.org/drawingml/2006/main">
              <a:rPr altLang="ko-KR" lang="ms" sz="3600"/>
              <a:t>dan sesiapa yang hidup dan percaya kepada-Ku tidak akan mati selama-lamanya. Adakah anda percaya ini?"</a:t>
            </a:r>
            <a:endParaRPr xmlns:a="http://schemas.openxmlformats.org/drawingml/2006/main" altLang="ko-KR" lang="en-US" sz="3600"/>
          </a:p>
          <a:p>
            <a:pPr xmlns:a="http://schemas.openxmlformats.org/drawingml/2006/main" lvl="0">
              <a:defRPr/>
            </a:pPr>
            <a:r xmlns:a="http://schemas.openxmlformats.org/drawingml/2006/main">
              <a:rPr altLang="ko-KR" lang="ms" sz="3600"/>
              <a:t> </a:t>
            </a:r>
            <a:endParaRPr xmlns:a="http://schemas.openxmlformats.org/drawingml/2006/main" altLang="ko-KR" lang="en-US" sz="3600"/>
          </a:p>
          <a:p>
            <a:pPr lvl="0">
              <a:defRPr/>
            </a:pPr>
            <a:endParaRPr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ms" sz="2800">
                <a:solidFill>
                  <a:schemeClr val="tx1">
                    <a:lumMod val="65000"/>
                    <a:lumOff val="35000"/>
                  </a:schemeClr>
                </a:solidFill>
              </a:rPr>
              <a:t>John</a:t>
            </a:r>
            <a:r xmlns:a="http://schemas.openxmlformats.org/drawingml/2006/main">
              <a:rPr altLang="en-US" lang="ms" sz="2800">
                <a:solidFill>
                  <a:schemeClr val="tx1">
                    <a:lumMod val="65000"/>
                    <a:lumOff val="35000"/>
                  </a:schemeClr>
                </a:solidFill>
              </a:rPr>
              <a:t> </a:t>
            </a:r>
            <a:r xmlns:a="http://schemas.openxmlformats.org/drawingml/2006/main">
              <a:rPr altLang="ko-KR" lang="ms" sz="2800">
                <a:solidFill>
                  <a:schemeClr val="tx1">
                    <a:lumMod val="65000"/>
                    <a:lumOff val="35000"/>
                  </a:schemeClr>
                </a:solidFill>
              </a:rPr>
              <a:t>11:</a:t>
            </a:r>
            <a:r xmlns:a="http://schemas.openxmlformats.org/drawingml/2006/main">
              <a:rPr altLang="en-US" lang="ms" sz="2800">
                <a:solidFill>
                  <a:schemeClr val="tx1">
                    <a:lumMod val="65000"/>
                    <a:lumOff val="35000"/>
                  </a:schemeClr>
                </a:solidFill>
              </a:rPr>
              <a:t> </a:t>
            </a:r>
            <a:r xmlns:a="http://schemas.openxmlformats.org/drawingml/2006/main">
              <a:rPr altLang="ko-KR" lang="ms" sz="2800">
                <a:solidFill>
                  <a:schemeClr val="tx1">
                    <a:lumMod val="65000"/>
                    <a:lumOff val="35000"/>
                  </a:schemeClr>
                </a:solidFill>
              </a:rPr>
              <a:t>25-26</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ms" sz="4000"/>
              <a:t>Kuiz hari ini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5824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0190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ms" sz="3200">
                <a:solidFill>
                  <a:schemeClr val="tx1">
                    <a:lumMod val="65000"/>
                    <a:lumOff val="35000"/>
                  </a:schemeClr>
                </a:solidFill>
              </a:rPr>
              <a:t>Siapakah yang dihalau Yesus keluar dari bait suci?</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ms" sz="2800">
                <a:solidFill>
                  <a:schemeClr val="tx1">
                    <a:lumMod val="65000"/>
                    <a:lumOff val="35000"/>
                  </a:schemeClr>
                </a:solidFill>
              </a:rPr>
              <a:t>① </a:t>
            </a:r>
            <a:r xmlns:a="http://schemas.openxmlformats.org/drawingml/2006/main">
              <a:rPr altLang="ko-KR" lang="ms" sz="2800">
                <a:solidFill>
                  <a:schemeClr val="tx1">
                    <a:lumMod val="65000"/>
                    <a:lumOff val="35000"/>
                  </a:schemeClr>
                </a:solidFill>
              </a:rPr>
              <a:t>Yahudi</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ms" sz="2800">
                <a:solidFill>
                  <a:schemeClr val="tx1">
                    <a:lumMod val="65000"/>
                    <a:lumOff val="35000"/>
                  </a:schemeClr>
                </a:solidFill>
              </a:rPr>
              <a:t>② </a:t>
            </a:r>
            <a:r xmlns:a="http://schemas.openxmlformats.org/drawingml/2006/main">
              <a:rPr altLang="ko-KR" lang="ms" sz="2800">
                <a:solidFill>
                  <a:schemeClr val="tx1">
                    <a:lumMod val="65000"/>
                    <a:lumOff val="35000"/>
                  </a:schemeClr>
                </a:solidFill>
              </a:rPr>
              <a:t>bukan Yahudi</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s" sz="2800">
                <a:solidFill>
                  <a:schemeClr val="tx1">
                    <a:lumMod val="65000"/>
                    <a:lumOff val="35000"/>
                  </a:schemeClr>
                </a:solidFill>
              </a:rPr>
              <a:t>③ </a:t>
            </a:r>
            <a:r xmlns:a="http://schemas.openxmlformats.org/drawingml/2006/main">
              <a:rPr altLang="ko-KR" lang="ms" sz="2800">
                <a:solidFill>
                  <a:schemeClr val="tx1">
                    <a:lumMod val="65000"/>
                    <a:lumOff val="35000"/>
                  </a:schemeClr>
                </a:solidFill>
              </a:rPr>
              <a:t>Paderi</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299656" y="5120316"/>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s" sz="2800">
                <a:solidFill>
                  <a:schemeClr val="tx1">
                    <a:lumMod val="65000"/>
                    <a:lumOff val="35000"/>
                  </a:schemeClr>
                </a:solidFill>
              </a:rPr>
              <a:t>④ </a:t>
            </a:r>
            <a:r xmlns:a="http://schemas.openxmlformats.org/drawingml/2006/main">
              <a:rPr altLang="ko-KR" lang="ms" sz="2800">
                <a:solidFill>
                  <a:schemeClr val="tx1">
                    <a:lumMod val="65000"/>
                    <a:lumOff val="35000"/>
                  </a:schemeClr>
                </a:solidFill>
              </a:rPr>
              <a:t>Peniaga</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299656" y="5131592"/>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s" sz="2800">
                <a:solidFill>
                  <a:srgbClr val="ff0000"/>
                </a:solidFill>
              </a:rPr>
              <a:t>④ </a:t>
            </a:r>
            <a:r xmlns:a="http://schemas.openxmlformats.org/drawingml/2006/main">
              <a:rPr altLang="ko-KR" lang="ms" sz="2800">
                <a:solidFill>
                  <a:srgbClr val="ff0000"/>
                </a:solidFill>
              </a:rPr>
              <a:t>Peniaga</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3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s" sz="4000">
                <a:solidFill>
                  <a:srgbClr val="ff0000"/>
                </a:solidFill>
              </a:rPr>
              <a:t>Firman hari ini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9277" y="1126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23" name="TextBox 22"/>
          <p:cNvSpPr txBox="1"/>
          <p:nvPr/>
        </p:nvSpPr>
        <p:spPr>
          <a:xfrm>
            <a:off x="467544" y="2132856"/>
            <a:ext cx="8208912" cy="2284839"/>
          </a:xfrm>
          <a:prstGeom prst="rect">
            <a:avLst/>
          </a:prstGeom>
          <a:noFill/>
        </p:spPr>
        <p:txBody>
          <a:bodyPr wrap="square">
            <a:spAutoFit/>
          </a:bodyPr>
          <a:lstStyle/>
          <a:p>
            <a:pPr xmlns:a="http://schemas.openxmlformats.org/drawingml/2006/main" lvl="0">
              <a:defRPr/>
            </a:pPr>
            <a:r xmlns:a="http://schemas.openxmlformats.org/drawingml/2006/main">
              <a:rPr altLang="ko-KR" lang="ms" sz="3600"/>
              <a:t>"Ada tertulis," katanya kepada mereka, "Rumah-Ku akan disebut rumah doa, tetapi kamu menjadikannya 'sarang perompak'."</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ms" sz="2800">
                <a:solidFill>
                  <a:schemeClr val="tx1">
                    <a:lumMod val="65000"/>
                    <a:lumOff val="35000"/>
                  </a:schemeClr>
                </a:solidFill>
              </a:rPr>
              <a:t>Matthew</a:t>
            </a:r>
            <a:r xmlns:a="http://schemas.openxmlformats.org/drawingml/2006/main">
              <a:rPr altLang="en-US" lang="ms" sz="2800">
                <a:solidFill>
                  <a:schemeClr val="tx1">
                    <a:lumMod val="65000"/>
                    <a:lumOff val="35000"/>
                  </a:schemeClr>
                </a:solidFill>
              </a:rPr>
              <a:t> </a:t>
            </a:r>
            <a:r xmlns:a="http://schemas.openxmlformats.org/drawingml/2006/main">
              <a:rPr altLang="ko-KR" lang="ms" sz="2800">
                <a:solidFill>
                  <a:schemeClr val="tx1">
                    <a:lumMod val="65000"/>
                    <a:lumOff val="35000"/>
                  </a:schemeClr>
                </a:solidFill>
              </a:rPr>
              <a:t>21:13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ms" altLang="ko-KR" b="1">
                <a:solidFill>
                  <a:schemeClr val="tx1">
                    <a:lumMod val="50000"/>
                    <a:lumOff val="50000"/>
                  </a:schemeClr>
                </a:solidFill>
              </a:rPr>
              <a:t>No. 84 Firman Tuhan</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096707"/>
          </a:xfrm>
          <a:prstGeom prst="rect">
            <a:avLst/>
          </a:prstGeom>
          <a:noFill/>
        </p:spPr>
        <p:txBody>
          <a:bodyPr wrap="square">
            <a:spAutoFit/>
          </a:bodyPr>
          <a:lstStyle/>
          <a:p>
            <a:pPr xmlns:a="http://schemas.openxmlformats.org/drawingml/2006/main" algn="ctr">
              <a:defRPr/>
            </a:pPr>
            <a:r xmlns:a="http://schemas.openxmlformats.org/drawingml/2006/main">
              <a:rPr lang="ms" altLang="ko-KR" sz="4400"/>
              <a:t>Yesus Membasuh Kaki Pengikut-Nya</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499992" y="1815640"/>
            <a:ext cx="4644008" cy="40005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s" sz="4000"/>
              <a:t>Firman hari ini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8553" y="998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99825"/>
            <a:ext cx="983695" cy="648072"/>
          </a:xfrm>
          <a:prstGeom prst="rect">
            <a:avLst/>
          </a:prstGeom>
          <a:noFill/>
        </p:spPr>
      </p:pic>
      <p:sp>
        <p:nvSpPr>
          <p:cNvPr id="23" name="TextBox 22"/>
          <p:cNvSpPr txBox="1"/>
          <p:nvPr/>
        </p:nvSpPr>
        <p:spPr>
          <a:xfrm>
            <a:off x="467544" y="2132856"/>
            <a:ext cx="8208912" cy="1732389"/>
          </a:xfrm>
          <a:prstGeom prst="rect">
            <a:avLst/>
          </a:prstGeom>
          <a:noFill/>
        </p:spPr>
        <p:txBody>
          <a:bodyPr wrap="square">
            <a:spAutoFit/>
          </a:bodyPr>
          <a:lstStyle/>
          <a:p>
            <a:pPr xmlns:a="http://schemas.openxmlformats.org/drawingml/2006/main" lvl="0">
              <a:defRPr/>
            </a:pPr>
            <a:r xmlns:a="http://schemas.openxmlformats.org/drawingml/2006/main">
              <a:rPr altLang="ko-KR" lang="ms" sz="3600"/>
              <a:t>Sekarang Aku, Tuhan dan Gurumu, telah membasuh kakimu, kamu juga harus saling membasuh kaki.</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ms" sz="2800">
                <a:solidFill>
                  <a:schemeClr val="tx1">
                    <a:lumMod val="65000"/>
                    <a:lumOff val="35000"/>
                  </a:schemeClr>
                </a:solidFill>
              </a:rPr>
              <a:t>John</a:t>
            </a:r>
            <a:r xmlns:a="http://schemas.openxmlformats.org/drawingml/2006/main">
              <a:rPr altLang="en-US" lang="ms" sz="2800">
                <a:solidFill>
                  <a:schemeClr val="tx1">
                    <a:lumMod val="65000"/>
                    <a:lumOff val="35000"/>
                  </a:schemeClr>
                </a:solidFill>
              </a:rPr>
              <a:t> </a:t>
            </a:r>
            <a:r xmlns:a="http://schemas.openxmlformats.org/drawingml/2006/main">
              <a:rPr altLang="ko-KR" lang="ms" sz="2800">
                <a:solidFill>
                  <a:schemeClr val="tx1">
                    <a:lumMod val="65000"/>
                    <a:lumOff val="35000"/>
                  </a:schemeClr>
                </a:solidFill>
              </a:rPr>
              <a:t>13:14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394" y="5733256"/>
            <a:ext cx="9134632" cy="941863"/>
          </a:xfrm>
          <a:prstGeom prst="rect">
            <a:avLst/>
          </a:prstGeom>
          <a:noFill/>
        </p:spPr>
        <p:txBody>
          <a:bodyPr wrap="square">
            <a:spAutoFit/>
          </a:bodyPr>
          <a:lstStyle/>
          <a:p>
            <a:pPr xmlns:a="http://schemas.openxmlformats.org/drawingml/2006/main" lvl="0">
              <a:defRPr/>
            </a:pPr>
            <a:r xmlns:a="http://schemas.openxmlformats.org/drawingml/2006/main">
              <a:rPr lang="ms" altLang="ko-KR" sz="2800">
                <a:solidFill>
                  <a:schemeClr val="tx1">
                    <a:lumMod val="65000"/>
                    <a:lumOff val="35000"/>
                  </a:schemeClr>
                </a:solidFill>
              </a:rPr>
              <a:t>Yesus mengadakan perjamuan terakhir bersama murid-murid-Nya. Yesus tahu ini adalah perjamuan terakhirnya dengan pengikut-pengikut-Nya.</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36887" y="70584"/>
            <a:ext cx="9134139" cy="5445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078915" cy="1003206"/>
          </a:xfrm>
          <a:prstGeom prst="rect">
            <a:avLst/>
          </a:prstGeom>
          <a:noFill/>
        </p:spPr>
        <p:txBody>
          <a:bodyPr wrap="square">
            <a:spAutoFit/>
          </a:bodyPr>
          <a:lstStyle/>
          <a:p>
            <a:pPr xmlns:a="http://schemas.openxmlformats.org/drawingml/2006/main" lvl="0">
              <a:defRPr/>
            </a:pPr>
            <a:r xmlns:a="http://schemas.openxmlformats.org/drawingml/2006/main">
              <a:rPr lang="ms" altLang="ko-KR" sz="3000">
                <a:solidFill>
                  <a:schemeClr val="tx1">
                    <a:lumMod val="65000"/>
                    <a:lumOff val="35000"/>
                  </a:schemeClr>
                </a:solidFill>
              </a:rPr>
              <a:t>Yesus tiba-tiba membawa air ke dalam baskom, dan Dia mula membasuh kaki murid-murid-Nya seorang demi seorang.</a:t>
            </a:r>
            <a:r xmlns:a="http://schemas.openxmlformats.org/drawingml/2006/main">
              <a:rPr lang="ms" altLang="en-US" sz="3000">
                <a:solidFill>
                  <a:schemeClr val="tx1">
                    <a:lumMod val="65000"/>
                    <a:lumOff val="35000"/>
                  </a:schemeClr>
                </a:solidFill>
              </a:rPr>
              <a:t> </a:t>
            </a:r>
            <a:endParaRPr xmlns:a="http://schemas.openxmlformats.org/drawingml/2006/main" lang="ko-KR" altLang="en-US" sz="3000">
              <a:solidFill>
                <a:schemeClr val="tx1">
                  <a:lumMod val="65000"/>
                  <a:lumOff val="35000"/>
                </a:schemeClr>
              </a:solidFill>
            </a:endParaRPr>
          </a:p>
        </p:txBody>
      </p:sp>
      <p:pic>
        <p:nvPicPr>
          <p:cNvPr id="4" name="그림 3"/>
          <p:cNvPicPr>
            <a:picLocks noChangeAspect="1"/>
          </p:cNvPicPr>
          <p:nvPr/>
        </p:nvPicPr>
        <p:blipFill rotWithShape="1">
          <a:blip r:embed="rId3"/>
          <a:stretch>
            <a:fillRect/>
          </a:stretch>
        </p:blipFill>
        <p:spPr>
          <a:xfrm>
            <a:off x="885305" y="0"/>
            <a:ext cx="7308304" cy="570790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70" y="5733256"/>
            <a:ext cx="9134646" cy="941863"/>
          </a:xfrm>
          <a:prstGeom prst="rect">
            <a:avLst/>
          </a:prstGeom>
          <a:noFill/>
        </p:spPr>
        <p:txBody>
          <a:bodyPr wrap="square">
            <a:spAutoFit/>
          </a:bodyPr>
          <a:lstStyle/>
          <a:p>
            <a:pPr xmlns:a="http://schemas.openxmlformats.org/drawingml/2006/main" lvl="0">
              <a:defRPr/>
            </a:pPr>
            <a:r xmlns:a="http://schemas.openxmlformats.org/drawingml/2006/main">
              <a:rPr lang="ms" altLang="ko-KR" sz="2800">
                <a:solidFill>
                  <a:schemeClr val="tx1">
                    <a:lumMod val="65000"/>
                    <a:lumOff val="35000"/>
                  </a:schemeClr>
                </a:solidFill>
              </a:rPr>
              <a:t>Apabila tiba giliran Petrus, Petrus berkata, "Mengapa Tuhan membasuh kaki kita? Saya tidak akan membasuh!"</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9370" y="0"/>
            <a:ext cx="9134630" cy="558923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2059" y="5463395"/>
            <a:ext cx="9134646" cy="1373650"/>
          </a:xfrm>
          <a:prstGeom prst="rect">
            <a:avLst/>
          </a:prstGeom>
          <a:noFill/>
        </p:spPr>
        <p:txBody>
          <a:bodyPr wrap="square">
            <a:spAutoFit/>
          </a:bodyPr>
          <a:lstStyle/>
          <a:p>
            <a:pPr xmlns:a="http://schemas.openxmlformats.org/drawingml/2006/main" lvl="0">
              <a:defRPr/>
            </a:pPr>
            <a:r xmlns:a="http://schemas.openxmlformats.org/drawingml/2006/main">
              <a:rPr lang="ms" altLang="ko-KR" sz="2800">
                <a:solidFill>
                  <a:schemeClr val="tx1">
                    <a:lumMod val="65000"/>
                    <a:lumOff val="35000"/>
                  </a:schemeClr>
                </a:solidFill>
              </a:rPr>
              <a:t>Yesus menjawab. "Kalau saya tak basuh kaki awak, awak dan saya tak ada kena mengena. Awak mungkin tak faham sekarang, tapi satu hari nanti awak akan faham."</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2500612" y="260648"/>
            <a:ext cx="4142775" cy="439494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373216"/>
            <a:ext cx="9107238" cy="1368578"/>
          </a:xfrm>
          <a:prstGeom prst="rect">
            <a:avLst/>
          </a:prstGeom>
          <a:noFill/>
        </p:spPr>
        <p:txBody>
          <a:bodyPr wrap="square">
            <a:spAutoFit/>
          </a:bodyPr>
          <a:lstStyle/>
          <a:p>
            <a:pPr xmlns:a="http://schemas.openxmlformats.org/drawingml/2006/main" lvl="0">
              <a:defRPr/>
            </a:pPr>
            <a:r xmlns:a="http://schemas.openxmlformats.org/drawingml/2006/main">
              <a:rPr lang="ms" altLang="ko-KR" sz="2800">
                <a:solidFill>
                  <a:schemeClr val="tx1">
                    <a:lumMod val="65000"/>
                    <a:lumOff val="35000"/>
                  </a:schemeClr>
                </a:solidFill>
              </a:rPr>
              <a:t>"Saya membasuh kaki kamu untuk menjadi teladan. Mulai sekarang, basuh kaki masing-masing dan jadilah orang yang berkhidmat antara satu sama lain."</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1331640" y="260648"/>
            <a:ext cx="6840760" cy="483611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194198"/>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ms" sz="4000">
                <a:solidFill>
                  <a:srgbClr val="ff0000"/>
                </a:solidFill>
              </a:rPr>
              <a:t>Pelajaran hari ini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61540" y="7475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82696"/>
            <a:ext cx="983695" cy="648072"/>
          </a:xfrm>
          <a:prstGeom prst="rect">
            <a:avLst/>
          </a:prstGeom>
          <a:noFill/>
        </p:spPr>
      </p:pic>
      <p:sp>
        <p:nvSpPr>
          <p:cNvPr id="17" name="TextBox 16"/>
          <p:cNvSpPr txBox="1"/>
          <p:nvPr/>
        </p:nvSpPr>
        <p:spPr>
          <a:xfrm>
            <a:off x="380230" y="1124744"/>
            <a:ext cx="8352928" cy="4474051"/>
          </a:xfrm>
          <a:prstGeom prst="rect">
            <a:avLst/>
          </a:prstGeom>
          <a:noFill/>
        </p:spPr>
        <p:txBody>
          <a:bodyPr wrap="square">
            <a:spAutoFit/>
          </a:bodyPr>
          <a:lstStyle/>
          <a:p>
            <a:pPr xmlns:a="http://schemas.openxmlformats.org/drawingml/2006/main" algn="ctr">
              <a:defRPr/>
            </a:pPr>
            <a:r xmlns:a="http://schemas.openxmlformats.org/drawingml/2006/main">
              <a:rPr altLang="ko-KR" lang="ms" sz="3600">
                <a:solidFill>
                  <a:schemeClr val="tx1">
                    <a:lumMod val="65000"/>
                    <a:lumOff val="35000"/>
                  </a:schemeClr>
                </a:solidFill>
              </a:rPr>
              <a:t>Di dunia, orang yang rendah melayani orang yang tinggi, tetapi sebaliknya Yesus membasuh kaki murid-murid-Nya dan menyerah.</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ms" sz="3600">
                <a:solidFill>
                  <a:schemeClr val="tx1">
                    <a:lumMod val="65000"/>
                    <a:lumOff val="35000"/>
                  </a:schemeClr>
                </a:solidFill>
              </a:rPr>
              <a:t>hidupnya untuk kita.</a:t>
            </a:r>
            <a:r xmlns:a="http://schemas.openxmlformats.org/drawingml/2006/main">
              <a:rPr altLang="en-US" lang="ms" sz="3600">
                <a:solidFill>
                  <a:schemeClr val="tx1">
                    <a:lumMod val="65000"/>
                    <a:lumOff val="35000"/>
                  </a:schemeClr>
                </a:solidFill>
              </a:rPr>
              <a:t> </a:t>
            </a:r>
            <a:r xmlns:a="http://schemas.openxmlformats.org/drawingml/2006/main">
              <a:rPr altLang="ko-KR" lang="ms" sz="3600">
                <a:solidFill>
                  <a:schemeClr val="tx1">
                    <a:lumMod val="65000"/>
                    <a:lumOff val="35000"/>
                  </a:schemeClr>
                </a:solidFill>
              </a:rPr>
              <a:t>Jika kita adalah murid Yesus, kita seharusnya bergembira melayani satu sama lain di tempat yang lebih rendah, daripada ingin diperlakukan di tempat yang lebih tinggi.</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941963"/>
          </a:xfrm>
          <a:prstGeom prst="rect">
            <a:avLst/>
          </a:prstGeom>
          <a:noFill/>
        </p:spPr>
        <p:txBody>
          <a:bodyPr wrap="square">
            <a:spAutoFit/>
          </a:bodyPr>
          <a:lstStyle/>
          <a:p>
            <a:pPr xmlns:a="http://schemas.openxmlformats.org/drawingml/2006/main" lvl="0">
              <a:defRPr/>
            </a:pPr>
            <a:r xmlns:a="http://schemas.openxmlformats.org/drawingml/2006/main">
              <a:rPr lang="ms" altLang="ko-KR" sz="2800">
                <a:solidFill>
                  <a:schemeClr val="tx1">
                    <a:lumMod val="65000"/>
                    <a:lumOff val="35000"/>
                  </a:schemeClr>
                </a:solidFill>
              </a:rPr>
              <a:t>Suatu hari berita datang kepada Yesus. “Lazarus sakit. Tolong datang cepat dan sembuhkan dia."</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 y="260648"/>
            <a:ext cx="9144000" cy="542216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05419" y="249923"/>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ms" sz="3200"/>
              <a:t>Siapakah Yesus?</a:t>
            </a:r>
            <a:r xmlns:a="http://schemas.openxmlformats.org/drawingml/2006/main">
              <a:rPr altLang="en-US" lang="ms"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ms" sz="3600">
                <a:solidFill>
                  <a:srgbClr val="0070c0"/>
                </a:solidFill>
              </a:rPr>
              <a:t>Yesus</a:t>
            </a:r>
            <a:r xmlns:a="http://schemas.openxmlformats.org/drawingml/2006/main">
              <a:rPr altLang="en-US" lang="ms" sz="3600">
                <a:solidFill>
                  <a:srgbClr val="0070c0"/>
                </a:solidFill>
              </a:rPr>
              <a:t> </a:t>
            </a:r>
            <a:r xmlns:a="http://schemas.openxmlformats.org/drawingml/2006/main">
              <a:rPr altLang="ko-KR" lang="ms" sz="3600">
                <a:solidFill>
                  <a:srgbClr val="0070c0"/>
                </a:solidFill>
              </a:rPr>
              <a:t>adalah..</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altLang="ko-KR" lang="ms" sz="3600">
                <a:solidFill>
                  <a:schemeClr val="tx1">
                    <a:lumMod val="65000"/>
                    <a:lumOff val="35000"/>
                  </a:schemeClr>
                </a:solidFill>
              </a:rPr>
              <a:t>Yesus adalah manusia tertinggi, tetapi dia telah datang ke tempat yang paling rendah dan telah bersedia untuk melayani kita semua.</a:t>
            </a:r>
            <a:r xmlns:a="http://schemas.openxmlformats.org/drawingml/2006/main">
              <a:rPr altLang="en-US" lang="ms" sz="3600">
                <a:solidFill>
                  <a:schemeClr val="tx1">
                    <a:lumMod val="65000"/>
                    <a:lumOff val="35000"/>
                  </a:schemeClr>
                </a:solidFill>
              </a:rPr>
              <a:t> </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300936"/>
            <a:ext cx="4053592" cy="697284"/>
          </a:xfrm>
          <a:prstGeom prst="rect">
            <a:avLst/>
          </a:prstGeom>
          <a:noFill/>
        </p:spPr>
        <p:txBody>
          <a:bodyPr wrap="square">
            <a:spAutoFit/>
          </a:bodyPr>
          <a:lstStyle/>
          <a:p>
            <a:pPr xmlns:a="http://schemas.openxmlformats.org/drawingml/2006/main" algn="ctr">
              <a:defRPr/>
            </a:pPr>
            <a:r xmlns:a="http://schemas.openxmlformats.org/drawingml/2006/main">
              <a:rPr altLang="ko-KR" lang="ms" sz="4000"/>
              <a:t>Kuiz hari ini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51902" y="12928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0190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ms" sz="3200">
                <a:solidFill>
                  <a:schemeClr val="tx1">
                    <a:lumMod val="65000"/>
                    <a:lumOff val="35000"/>
                  </a:schemeClr>
                </a:solidFill>
              </a:rPr>
              <a:t>Siapa yang tidak membenarkan Yesus membasuh kakinya?</a:t>
            </a:r>
            <a:r xmlns:a="http://schemas.openxmlformats.org/drawingml/2006/main">
              <a:rPr altLang="en-US" lang="ms" sz="3200">
                <a:solidFill>
                  <a:schemeClr val="tx1">
                    <a:lumMod val="65000"/>
                    <a:lumOff val="35000"/>
                  </a:schemeClr>
                </a:solidFill>
              </a:rPr>
              <a:t> </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ms" sz="2800">
                <a:solidFill>
                  <a:schemeClr val="tx1">
                    <a:lumMod val="65000"/>
                    <a:lumOff val="35000"/>
                  </a:schemeClr>
                </a:solidFill>
              </a:rPr>
              <a:t>① </a:t>
            </a:r>
            <a:r xmlns:a="http://schemas.openxmlformats.org/drawingml/2006/main">
              <a:rPr altLang="ko-KR" lang="ms" sz="2800">
                <a:solidFill>
                  <a:schemeClr val="tx1">
                    <a:lumMod val="65000"/>
                    <a:lumOff val="35000"/>
                  </a:schemeClr>
                </a:solidFill>
              </a:rPr>
              <a:t>John</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ms" sz="2800">
                <a:solidFill>
                  <a:schemeClr val="tx1">
                    <a:lumMod val="65000"/>
                    <a:lumOff val="35000"/>
                  </a:schemeClr>
                </a:solidFill>
              </a:rPr>
              <a:t>② </a:t>
            </a:r>
            <a:r xmlns:a="http://schemas.openxmlformats.org/drawingml/2006/main">
              <a:rPr altLang="ko-KR" lang="ms" sz="2800">
                <a:solidFill>
                  <a:schemeClr val="tx1">
                    <a:lumMod val="65000"/>
                    <a:lumOff val="35000"/>
                  </a:schemeClr>
                </a:solidFill>
              </a:rPr>
              <a:t>Thomas</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99796"/>
            <a:ext cx="8712968" cy="513199"/>
          </a:xfrm>
          <a:prstGeom prst="rect">
            <a:avLst/>
          </a:prstGeom>
          <a:noFill/>
        </p:spPr>
        <p:txBody>
          <a:bodyPr wrap="square">
            <a:spAutoFit/>
          </a:bodyPr>
          <a:lstStyle/>
          <a:p>
            <a:pPr xmlns:a="http://schemas.openxmlformats.org/drawingml/2006/main" lvl="0">
              <a:defRPr/>
            </a:pPr>
            <a:r xmlns:a="http://schemas.openxmlformats.org/drawingml/2006/main">
              <a:rPr altLang="en-US" lang="ms" sz="2800">
                <a:solidFill>
                  <a:schemeClr val="tx1">
                    <a:lumMod val="65000"/>
                    <a:lumOff val="35000"/>
                  </a:schemeClr>
                </a:solidFill>
              </a:rPr>
              <a:t>③ </a:t>
            </a:r>
            <a:r xmlns:a="http://schemas.openxmlformats.org/drawingml/2006/main">
              <a:rPr altLang="ko-KR" lang="ms" sz="2800">
                <a:solidFill>
                  <a:schemeClr val="tx1">
                    <a:lumMod val="65000"/>
                    <a:lumOff val="35000"/>
                  </a:schemeClr>
                </a:solidFill>
              </a:rPr>
              <a:t>Peter</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s" sz="2800">
                <a:solidFill>
                  <a:schemeClr val="tx1">
                    <a:lumMod val="65000"/>
                    <a:lumOff val="35000"/>
                  </a:schemeClr>
                </a:solidFill>
              </a:rPr>
              <a:t>④ </a:t>
            </a:r>
            <a:r xmlns:a="http://schemas.openxmlformats.org/drawingml/2006/main">
              <a:rPr altLang="ko-KR" lang="ms" sz="2800">
                <a:solidFill>
                  <a:schemeClr val="tx1">
                    <a:lumMod val="65000"/>
                    <a:lumOff val="35000"/>
                  </a:schemeClr>
                </a:solidFill>
              </a:rPr>
              <a:t>Yudas Iskariot</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99796"/>
            <a:ext cx="8712968" cy="513199"/>
          </a:xfrm>
          <a:prstGeom prst="rect">
            <a:avLst/>
          </a:prstGeom>
          <a:noFill/>
        </p:spPr>
        <p:txBody>
          <a:bodyPr wrap="square">
            <a:spAutoFit/>
          </a:bodyPr>
          <a:lstStyle/>
          <a:p>
            <a:pPr xmlns:a="http://schemas.openxmlformats.org/drawingml/2006/main" lvl="0">
              <a:defRPr/>
            </a:pPr>
            <a:r xmlns:a="http://schemas.openxmlformats.org/drawingml/2006/main">
              <a:rPr altLang="en-US" lang="ms" sz="2800">
                <a:solidFill>
                  <a:srgbClr val="ff0000"/>
                </a:solidFill>
              </a:rPr>
              <a:t>③ </a:t>
            </a:r>
            <a:r xmlns:a="http://schemas.openxmlformats.org/drawingml/2006/main">
              <a:rPr altLang="ko-KR" lang="ms" sz="2800">
                <a:solidFill>
                  <a:srgbClr val="ff0000"/>
                </a:solidFill>
              </a:rPr>
              <a:t>Peter</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4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s" sz="4000"/>
              <a:t>Firman hari ini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8553" y="998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99825"/>
            <a:ext cx="983695" cy="648072"/>
          </a:xfrm>
          <a:prstGeom prst="rect">
            <a:avLst/>
          </a:prstGeom>
          <a:noFill/>
        </p:spPr>
      </p:pic>
      <p:sp>
        <p:nvSpPr>
          <p:cNvPr id="23" name="TextBox 22"/>
          <p:cNvSpPr txBox="1"/>
          <p:nvPr/>
        </p:nvSpPr>
        <p:spPr>
          <a:xfrm>
            <a:off x="467544" y="2132856"/>
            <a:ext cx="8208912" cy="1732389"/>
          </a:xfrm>
          <a:prstGeom prst="rect">
            <a:avLst/>
          </a:prstGeom>
          <a:noFill/>
        </p:spPr>
        <p:txBody>
          <a:bodyPr wrap="square">
            <a:spAutoFit/>
          </a:bodyPr>
          <a:lstStyle/>
          <a:p>
            <a:pPr xmlns:a="http://schemas.openxmlformats.org/drawingml/2006/main" lvl="0">
              <a:defRPr/>
            </a:pPr>
            <a:r xmlns:a="http://schemas.openxmlformats.org/drawingml/2006/main">
              <a:rPr altLang="ko-KR" lang="ms" sz="3600"/>
              <a:t>Sekarang Aku, Tuhan dan Gurumu, telah membasuh kakimu, kamu juga harus saling membasuh kaki.</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ms" sz="2800">
                <a:solidFill>
                  <a:schemeClr val="tx1">
                    <a:lumMod val="65000"/>
                    <a:lumOff val="35000"/>
                  </a:schemeClr>
                </a:solidFill>
              </a:rPr>
              <a:t>John</a:t>
            </a:r>
            <a:r xmlns:a="http://schemas.openxmlformats.org/drawingml/2006/main">
              <a:rPr altLang="en-US" lang="ms" sz="2800">
                <a:solidFill>
                  <a:schemeClr val="tx1">
                    <a:lumMod val="65000"/>
                    <a:lumOff val="35000"/>
                  </a:schemeClr>
                </a:solidFill>
              </a:rPr>
              <a:t> </a:t>
            </a:r>
            <a:r xmlns:a="http://schemas.openxmlformats.org/drawingml/2006/main">
              <a:rPr altLang="ko-KR" lang="ms" sz="2800">
                <a:solidFill>
                  <a:schemeClr val="tx1">
                    <a:lumMod val="65000"/>
                    <a:lumOff val="35000"/>
                  </a:schemeClr>
                </a:solidFill>
              </a:rPr>
              <a:t>13:14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ms" altLang="ko-KR" b="1">
                <a:solidFill>
                  <a:schemeClr val="tx1">
                    <a:lumMod val="50000"/>
                    <a:lumOff val="50000"/>
                  </a:schemeClr>
                </a:solidFill>
              </a:rPr>
              <a:t>No. 85 Firman Tuhan</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ms" altLang="ko-KR" sz="4400"/>
              <a:t>Yesus Berdoa di Bukit</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211960" y="1959038"/>
            <a:ext cx="4921197" cy="396285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ms" altLang="ko-KR" sz="4000"/>
              <a:t>Firman hari ini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6241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62416"/>
            <a:ext cx="983695" cy="648072"/>
          </a:xfrm>
          <a:prstGeom prst="rect">
            <a:avLst/>
          </a:prstGeom>
          <a:noFill/>
        </p:spPr>
      </p:pic>
      <p:sp>
        <p:nvSpPr>
          <p:cNvPr id="23" name="TextBox 22"/>
          <p:cNvSpPr txBox="1"/>
          <p:nvPr/>
        </p:nvSpPr>
        <p:spPr>
          <a:xfrm>
            <a:off x="467544" y="1268760"/>
            <a:ext cx="8208912" cy="2834610"/>
          </a:xfrm>
          <a:prstGeom prst="rect">
            <a:avLst/>
          </a:prstGeom>
          <a:noFill/>
        </p:spPr>
        <p:txBody>
          <a:bodyPr wrap="square">
            <a:spAutoFit/>
          </a:bodyPr>
          <a:lstStyle/>
          <a:p>
            <a:pPr xmlns:a="http://schemas.openxmlformats.org/drawingml/2006/main" lvl="0">
              <a:defRPr/>
            </a:pPr>
            <a:r xmlns:a="http://schemas.openxmlformats.org/drawingml/2006/main">
              <a:rPr lang="ms" altLang="ko-KR" sz="3600"/>
              <a:t>Ia berjalan lebih jauh, lalu sujud dengan mukanya ke tanah dan berdoa, "Ya Bapa-Ku, sekiranya mungkin, biarlah cawan ini diambil dari pada-Ku. Tetapi janganlah seperti yang Kukehendaki, melainkan seperti yang Engkau kehendaki."</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ms" altLang="ko-KR" sz="2800">
                <a:solidFill>
                  <a:schemeClr val="tx1">
                    <a:lumMod val="65000"/>
                    <a:lumOff val="35000"/>
                  </a:schemeClr>
                </a:solidFill>
              </a:rPr>
              <a:t>Matthew</a:t>
            </a:r>
            <a:r xmlns:a="http://schemas.openxmlformats.org/drawingml/2006/main">
              <a:rPr lang="ms" altLang="en-US" sz="2800">
                <a:solidFill>
                  <a:schemeClr val="tx1">
                    <a:lumMod val="65000"/>
                    <a:lumOff val="35000"/>
                  </a:schemeClr>
                </a:solidFill>
              </a:rPr>
              <a:t> </a:t>
            </a:r>
            <a:r xmlns:a="http://schemas.openxmlformats.org/drawingml/2006/main">
              <a:rPr lang="ms" altLang="ko-KR" sz="2800">
                <a:solidFill>
                  <a:schemeClr val="tx1">
                    <a:lumMod val="65000"/>
                    <a:lumOff val="35000"/>
                  </a:schemeClr>
                </a:solidFill>
              </a:rPr>
              <a:t>26:39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661248"/>
            <a:ext cx="9134632" cy="1077218"/>
          </a:xfrm>
          <a:prstGeom prst="rect">
            <a:avLst/>
          </a:prstGeom>
          <a:noFill/>
        </p:spPr>
        <p:txBody>
          <a:bodyPr wrap="square">
            <a:spAutoFit/>
          </a:bodyPr>
          <a:lstStyle/>
          <a:p>
            <a:pPr xmlns:a="http://schemas.openxmlformats.org/drawingml/2006/main" lvl="0">
              <a:defRPr/>
            </a:pPr>
            <a:r xmlns:a="http://schemas.openxmlformats.org/drawingml/2006/main">
              <a:rPr lang="ms" altLang="ko-KR" sz="3200">
                <a:solidFill>
                  <a:schemeClr val="tx1">
                    <a:lumMod val="65000"/>
                    <a:lumOff val="35000"/>
                  </a:schemeClr>
                </a:solidFill>
              </a:rPr>
              <a:t>Selepas makan malam, Yesus pergi bersama murid-murid-Nya ke sebuah tempat bernama Getsemani.</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5085" y="5384576"/>
            <a:ext cx="9078915" cy="1461994"/>
          </a:xfrm>
          <a:prstGeom prst="rect">
            <a:avLst/>
          </a:prstGeom>
          <a:noFill/>
        </p:spPr>
        <p:txBody>
          <a:bodyPr wrap="square">
            <a:spAutoFit/>
          </a:bodyPr>
          <a:lstStyle/>
          <a:p>
            <a:pPr xmlns:a="http://schemas.openxmlformats.org/drawingml/2006/main" lvl="0">
              <a:defRPr/>
            </a:pPr>
            <a:r xmlns:a="http://schemas.openxmlformats.org/drawingml/2006/main">
              <a:rPr lang="ms" altLang="ko-KR" sz="3000">
                <a:solidFill>
                  <a:schemeClr val="tx1">
                    <a:lumMod val="65000"/>
                    <a:lumOff val="35000"/>
                  </a:schemeClr>
                </a:solidFill>
              </a:rPr>
              <a:t>Yesus berkata kepada murid-murid, “Jiwa-Ku diliputi kesedihan yang hampir mati. Tinggal di sini dan berjaga-jaga dengan saya.”</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1" y="0"/>
            <a:ext cx="9144001"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898" y="5085184"/>
            <a:ext cx="9134646" cy="1789961"/>
          </a:xfrm>
          <a:prstGeom prst="rect">
            <a:avLst/>
          </a:prstGeom>
          <a:noFill/>
        </p:spPr>
        <p:txBody>
          <a:bodyPr wrap="square">
            <a:spAutoFit/>
          </a:bodyPr>
          <a:lstStyle/>
          <a:p>
            <a:pPr xmlns:a="http://schemas.openxmlformats.org/drawingml/2006/main" lvl="0">
              <a:defRPr/>
            </a:pPr>
            <a:r xmlns:a="http://schemas.openxmlformats.org/drawingml/2006/main">
              <a:rPr lang="ms" altLang="ko-KR" sz="2800">
                <a:solidFill>
                  <a:schemeClr val="tx1">
                    <a:lumMod val="65000"/>
                    <a:lumOff val="35000"/>
                  </a:schemeClr>
                </a:solidFill>
              </a:rPr>
              <a:t>"Bapa-Ku, jikalau boleh, kiranya cawan ini diambil dari pada-Ku. Tetapi janganlah seperti yang Kukehendaki, melainkan seperti yang Engkau kehendaki." Yesus berdoa dengan sungguh-sungguh. Tetapi murid-murid tertidur nyenyak.</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0" y="-9610"/>
            <a:ext cx="9144000" cy="509479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2059" y="5463395"/>
            <a:ext cx="9134646" cy="1373650"/>
          </a:xfrm>
          <a:prstGeom prst="rect">
            <a:avLst/>
          </a:prstGeom>
          <a:noFill/>
        </p:spPr>
        <p:txBody>
          <a:bodyPr wrap="square">
            <a:spAutoFit/>
          </a:bodyPr>
          <a:lstStyle/>
          <a:p>
            <a:pPr xmlns:a="http://schemas.openxmlformats.org/drawingml/2006/main" lvl="0">
              <a:defRPr/>
            </a:pPr>
            <a:r xmlns:a="http://schemas.openxmlformats.org/drawingml/2006/main">
              <a:rPr lang="ms" altLang="ko-KR" sz="2800">
                <a:solidFill>
                  <a:schemeClr val="tx1">
                    <a:lumMod val="65000"/>
                    <a:lumOff val="35000"/>
                  </a:schemeClr>
                </a:solidFill>
              </a:rPr>
              <a:t>Yesus berkata, membangunkan murid-murid-Nya, “Tidak dapatkah kamu berjaga-jaga bersama-sama Aku selama satu jam? Tengok. Ini datang pengkhianat saya untuk menangkap saya.”</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 y="0"/>
            <a:ext cx="9144000" cy="54178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552"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ms" altLang="ko-KR" sz="2800">
                <a:solidFill>
                  <a:schemeClr val="tx1">
                    <a:lumMod val="65000"/>
                    <a:lumOff val="35000"/>
                  </a:schemeClr>
                </a:solidFill>
              </a:rPr>
              <a:t>Akhirnya, Yesus mengikuti orang yang datang untuk menangkapnya. Ia adalah untuk mati untuk membayar dosa-dosa kita di kayu salib seperti yang dikehendaki Tuhan.</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rcRect t="140" b="210"/>
          <a:stretch>
            <a:fillRect/>
          </a:stretch>
        </p:blipFill>
        <p:spPr>
          <a:xfrm flipH="1">
            <a:off x="0" y="-1"/>
            <a:ext cx="9144000" cy="547300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570488"/>
          </a:xfrm>
          <a:prstGeom prst="rect">
            <a:avLst/>
          </a:prstGeom>
          <a:noFill/>
        </p:spPr>
        <p:txBody>
          <a:bodyPr wrap="square">
            <a:spAutoFit/>
          </a:bodyPr>
          <a:lstStyle/>
          <a:p>
            <a:pPr xmlns:a="http://schemas.openxmlformats.org/drawingml/2006/main" lvl="0">
              <a:defRPr/>
            </a:pPr>
            <a:r xmlns:a="http://schemas.openxmlformats.org/drawingml/2006/main">
              <a:rPr lang="ms" altLang="ko-KR" sz="3200">
                <a:solidFill>
                  <a:schemeClr val="tx1">
                    <a:lumMod val="65000"/>
                    <a:lumOff val="35000"/>
                  </a:schemeClr>
                </a:solidFill>
              </a:rPr>
              <a:t>Tetapi sebelum Yesus datang, dia mati.</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 y="44624"/>
            <a:ext cx="9144000" cy="545180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9998" y="236201"/>
            <a:ext cx="4053592" cy="695344"/>
          </a:xfrm>
          <a:prstGeom prst="rect">
            <a:avLst/>
          </a:prstGeom>
          <a:noFill/>
        </p:spPr>
        <p:txBody>
          <a:bodyPr wrap="square">
            <a:spAutoFit/>
          </a:bodyPr>
          <a:lstStyle/>
          <a:p>
            <a:pPr xmlns:a="http://schemas.openxmlformats.org/drawingml/2006/main" algn="ctr">
              <a:defRPr/>
            </a:pPr>
            <a:r xmlns:a="http://schemas.openxmlformats.org/drawingml/2006/main">
              <a:rPr lang="ms" altLang="ko-KR" sz="4000">
                <a:solidFill>
                  <a:srgbClr val="ff0000"/>
                </a:solidFill>
              </a:rPr>
              <a:t>Pelajaran hari ini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79992"/>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82696"/>
            <a:ext cx="983695" cy="648072"/>
          </a:xfrm>
          <a:prstGeom prst="rect">
            <a:avLst/>
          </a:prstGeom>
          <a:noFill/>
        </p:spPr>
      </p:pic>
      <p:sp>
        <p:nvSpPr>
          <p:cNvPr id="17" name="TextBox 16"/>
          <p:cNvSpPr txBox="1"/>
          <p:nvPr/>
        </p:nvSpPr>
        <p:spPr>
          <a:xfrm>
            <a:off x="380230" y="1124744"/>
            <a:ext cx="8352928" cy="3378676"/>
          </a:xfrm>
          <a:prstGeom prst="rect">
            <a:avLst/>
          </a:prstGeom>
          <a:noFill/>
        </p:spPr>
        <p:txBody>
          <a:bodyPr wrap="square">
            <a:spAutoFit/>
          </a:bodyPr>
          <a:lstStyle/>
          <a:p>
            <a:pPr xmlns:a="http://schemas.openxmlformats.org/drawingml/2006/main" algn="ctr">
              <a:defRPr/>
            </a:pPr>
            <a:r xmlns:a="http://schemas.openxmlformats.org/drawingml/2006/main">
              <a:rPr lang="ms" altLang="ko-KR" sz="3600">
                <a:solidFill>
                  <a:schemeClr val="tx1">
                    <a:lumMod val="65000"/>
                    <a:lumOff val="35000"/>
                  </a:schemeClr>
                </a:solidFill>
              </a:rPr>
              <a:t>Sungguh menyakitkan bagi Yesus untuk mati untuk membayar dosa kita di kayu salib, tetapi dia taat sepenuhnya</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ms" altLang="ko-KR" sz="3600">
                <a:solidFill>
                  <a:schemeClr val="tx1">
                    <a:lumMod val="65000"/>
                    <a:lumOff val="35000"/>
                  </a:schemeClr>
                </a:solidFill>
              </a:rPr>
              <a:t>kerana itu adalah kehendak Tuhan.</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ms" altLang="ko-KR" sz="3600">
                <a:solidFill>
                  <a:schemeClr val="tx1">
                    <a:lumMod val="65000"/>
                    <a:lumOff val="35000"/>
                  </a:schemeClr>
                </a:solidFill>
              </a:rPr>
              <a:t>Kita mesti terlebih dahulu berharap bahawa kehendak Tuhan akan dipenuhi dan bukannya kehendak saya dalam hidup kita.</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0241" y="234969"/>
            <a:ext cx="4053592" cy="572751"/>
          </a:xfrm>
          <a:prstGeom prst="rect">
            <a:avLst/>
          </a:prstGeom>
          <a:noFill/>
        </p:spPr>
        <p:txBody>
          <a:bodyPr wrap="square">
            <a:spAutoFit/>
          </a:bodyPr>
          <a:lstStyle/>
          <a:p>
            <a:pPr xmlns:a="http://schemas.openxmlformats.org/drawingml/2006/main" algn="ctr">
              <a:defRPr/>
            </a:pPr>
            <a:r xmlns:a="http://schemas.openxmlformats.org/drawingml/2006/main">
              <a:rPr lang="ms" altLang="ko-KR" sz="3200"/>
              <a:t>Siapakah Yesus?</a:t>
            </a:r>
            <a:r xmlns:a="http://schemas.openxmlformats.org/drawingml/2006/main">
              <a:rPr lang="ms"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05917" y="6560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12172"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ms" altLang="ko-KR" sz="3600">
                <a:solidFill>
                  <a:srgbClr val="0070c0"/>
                </a:solidFill>
              </a:rPr>
              <a:t>Yesus</a:t>
            </a:r>
            <a:r xmlns:a="http://schemas.openxmlformats.org/drawingml/2006/main">
              <a:rPr lang="ms" altLang="en-US" sz="3600">
                <a:solidFill>
                  <a:srgbClr val="0070c0"/>
                </a:solidFill>
              </a:rPr>
              <a:t> </a:t>
            </a:r>
            <a:r xmlns:a="http://schemas.openxmlformats.org/drawingml/2006/main">
              <a:rPr lang="ms" altLang="ko-KR" sz="3600">
                <a:solidFill>
                  <a:srgbClr val="0070c0"/>
                </a:solidFill>
              </a:rPr>
              <a:t>adalah..</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ms" altLang="ko-KR" sz="3600">
                <a:solidFill>
                  <a:schemeClr val="tx1">
                    <a:lumMod val="65000"/>
                    <a:lumOff val="35000"/>
                  </a:schemeClr>
                </a:solidFill>
              </a:rPr>
              <a:t>Yesus tidak berdosa di negeri ini kerana dia mengikut sepenuhnya kehendak Tuhan.</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ms" altLang="ko-KR" sz="4000"/>
              <a:t>Kuiz hari ini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070501" y="7689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89806" y="76894"/>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ms" altLang="ko-KR" sz="3200">
                <a:solidFill>
                  <a:schemeClr val="tx1">
                    <a:lumMod val="65000"/>
                    <a:lumOff val="35000"/>
                  </a:schemeClr>
                </a:solidFill>
              </a:rPr>
              <a:t>Di manakah Yesus berdoa sebelum dia ditangkap?</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ms" altLang="en-US" sz="2800">
                <a:solidFill>
                  <a:schemeClr val="tx1">
                    <a:lumMod val="65000"/>
                    <a:lumOff val="35000"/>
                  </a:schemeClr>
                </a:solidFill>
              </a:rPr>
              <a:t>① </a:t>
            </a:r>
            <a:r xmlns:a="http://schemas.openxmlformats.org/drawingml/2006/main">
              <a:rPr lang="ms" altLang="ko-KR" sz="2800">
                <a:solidFill>
                  <a:schemeClr val="tx1">
                    <a:lumMod val="65000"/>
                    <a:lumOff val="35000"/>
                  </a:schemeClr>
                </a:solidFill>
              </a:rPr>
              <a:t>Di kuil Yerusalem</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36713"/>
            <a:ext cx="8424936" cy="523220"/>
          </a:xfrm>
          <a:prstGeom prst="rect">
            <a:avLst/>
          </a:prstGeom>
          <a:noFill/>
        </p:spPr>
        <p:txBody>
          <a:bodyPr wrap="square">
            <a:spAutoFit/>
          </a:bodyPr>
          <a:lstStyle/>
          <a:p>
            <a:pPr xmlns:a="http://schemas.openxmlformats.org/drawingml/2006/main" lvl="0">
              <a:defRPr/>
            </a:pPr>
            <a:r xmlns:a="http://schemas.openxmlformats.org/drawingml/2006/main">
              <a:rPr lang="ms" altLang="en-US" sz="2800">
                <a:solidFill>
                  <a:schemeClr val="tx1">
                    <a:lumMod val="65000"/>
                    <a:lumOff val="35000"/>
                  </a:schemeClr>
                </a:solidFill>
              </a:rPr>
              <a:t>② </a:t>
            </a:r>
            <a:r xmlns:a="http://schemas.openxmlformats.org/drawingml/2006/main">
              <a:rPr lang="ms" altLang="ko-KR" sz="2800">
                <a:solidFill>
                  <a:schemeClr val="tx1">
                    <a:lumMod val="65000"/>
                    <a:lumOff val="35000"/>
                  </a:schemeClr>
                </a:solidFill>
              </a:rPr>
              <a:t>Getsemani</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ms" altLang="en-US" sz="2800">
                <a:solidFill>
                  <a:schemeClr val="tx1">
                    <a:lumMod val="65000"/>
                    <a:lumOff val="35000"/>
                  </a:schemeClr>
                </a:solidFill>
              </a:rPr>
              <a:t>③ </a:t>
            </a:r>
            <a:r xmlns:a="http://schemas.openxmlformats.org/drawingml/2006/main">
              <a:rPr lang="ms" altLang="ko-KR" sz="2800">
                <a:solidFill>
                  <a:schemeClr val="tx1">
                    <a:lumMod val="65000"/>
                    <a:lumOff val="35000"/>
                  </a:schemeClr>
                </a:solidFill>
              </a:rPr>
              <a:t>Bilik atas Mark</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ms" altLang="en-US" sz="2800">
                <a:solidFill>
                  <a:schemeClr val="tx1">
                    <a:lumMod val="65000"/>
                    <a:lumOff val="35000"/>
                  </a:schemeClr>
                </a:solidFill>
              </a:rPr>
              <a:t>④ </a:t>
            </a:r>
            <a:r xmlns:a="http://schemas.openxmlformats.org/drawingml/2006/main">
              <a:rPr lang="ms" altLang="ko-KR" sz="2800">
                <a:solidFill>
                  <a:schemeClr val="tx1">
                    <a:lumMod val="65000"/>
                    <a:lumOff val="35000"/>
                  </a:schemeClr>
                </a:solidFill>
              </a:rPr>
              <a:t>Tasik Galilee</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3536713"/>
            <a:ext cx="8712968" cy="523220"/>
          </a:xfrm>
          <a:prstGeom prst="rect">
            <a:avLst/>
          </a:prstGeom>
          <a:noFill/>
        </p:spPr>
        <p:txBody>
          <a:bodyPr wrap="square">
            <a:spAutoFit/>
          </a:bodyPr>
          <a:lstStyle/>
          <a:p>
            <a:pPr xmlns:a="http://schemas.openxmlformats.org/drawingml/2006/main" lvl="0">
              <a:defRPr/>
            </a:pPr>
            <a:r xmlns:a="http://schemas.openxmlformats.org/drawingml/2006/main">
              <a:rPr lang="ms" altLang="en-US" sz="2800">
                <a:solidFill>
                  <a:srgbClr val="ff0000"/>
                </a:solidFill>
              </a:rPr>
              <a:t>② </a:t>
            </a:r>
            <a:r xmlns:a="http://schemas.openxmlformats.org/drawingml/2006/main">
              <a:rPr lang="ms" altLang="ko-KR" sz="2800">
                <a:solidFill>
                  <a:srgbClr val="ff0000"/>
                </a:solidFill>
              </a:rPr>
              <a:t>Getsemani</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5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ms" altLang="ko-KR" sz="4000"/>
              <a:t>Firman hari ini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6241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62416"/>
            <a:ext cx="983695" cy="648072"/>
          </a:xfrm>
          <a:prstGeom prst="rect">
            <a:avLst/>
          </a:prstGeom>
          <a:noFill/>
        </p:spPr>
      </p:pic>
      <p:sp>
        <p:nvSpPr>
          <p:cNvPr id="23" name="TextBox 22"/>
          <p:cNvSpPr txBox="1"/>
          <p:nvPr/>
        </p:nvSpPr>
        <p:spPr>
          <a:xfrm>
            <a:off x="467543" y="1248167"/>
            <a:ext cx="8208912" cy="2828905"/>
          </a:xfrm>
          <a:prstGeom prst="rect">
            <a:avLst/>
          </a:prstGeom>
          <a:noFill/>
        </p:spPr>
        <p:txBody>
          <a:bodyPr wrap="square">
            <a:spAutoFit/>
          </a:bodyPr>
          <a:lstStyle/>
          <a:p>
            <a:pPr xmlns:a="http://schemas.openxmlformats.org/drawingml/2006/main" lvl="0">
              <a:defRPr/>
            </a:pPr>
            <a:r xmlns:a="http://schemas.openxmlformats.org/drawingml/2006/main">
              <a:rPr lang="ms" altLang="ko-KR" sz="3600"/>
              <a:t>Ia berjalan lebih jauh, lalu sujud dengan mukanya ke tanah dan berdoa, "Ya Bapa-Ku, sekiranya mungkin, biarlah cawan ini diambil dari pada-Ku. Tetapi janganlah seperti yang Kukehendaki, melainkan seperti yang Engkau kehendaki."</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ms" altLang="ko-KR" sz="2800">
                <a:solidFill>
                  <a:schemeClr val="tx1">
                    <a:lumMod val="65000"/>
                    <a:lumOff val="35000"/>
                  </a:schemeClr>
                </a:solidFill>
              </a:rPr>
              <a:t>Matthew</a:t>
            </a:r>
            <a:r xmlns:a="http://schemas.openxmlformats.org/drawingml/2006/main">
              <a:rPr lang="ms" altLang="en-US" sz="2800">
                <a:solidFill>
                  <a:schemeClr val="tx1">
                    <a:lumMod val="65000"/>
                    <a:lumOff val="35000"/>
                  </a:schemeClr>
                </a:solidFill>
              </a:rPr>
              <a:t> </a:t>
            </a:r>
            <a:r xmlns:a="http://schemas.openxmlformats.org/drawingml/2006/main">
              <a:rPr lang="ms" altLang="ko-KR" sz="2800">
                <a:solidFill>
                  <a:schemeClr val="tx1">
                    <a:lumMod val="65000"/>
                    <a:lumOff val="35000"/>
                  </a:schemeClr>
                </a:solidFill>
              </a:rPr>
              <a:t>26:39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ms" altLang="ko-KR" b="1">
                <a:solidFill>
                  <a:schemeClr val="tx1">
                    <a:lumMod val="50000"/>
                    <a:lumOff val="50000"/>
                  </a:schemeClr>
                </a:solidFill>
              </a:rPr>
              <a:t>No. 86 Firman Tuhan</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ms" altLang="ko-KR" sz="4400"/>
              <a:t>Yesus mati di kayu salib.</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3995936" y="1988840"/>
            <a:ext cx="5148064" cy="39604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ms" altLang="ko-KR" sz="4000"/>
              <a:t>Firman hari ini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5479" y="495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4828" y="29559"/>
            <a:ext cx="983695" cy="648072"/>
          </a:xfrm>
          <a:prstGeom prst="rect">
            <a:avLst/>
          </a:prstGeom>
          <a:noFill/>
        </p:spPr>
      </p:pic>
      <p:sp>
        <p:nvSpPr>
          <p:cNvPr id="23" name="TextBox 22"/>
          <p:cNvSpPr txBox="1"/>
          <p:nvPr/>
        </p:nvSpPr>
        <p:spPr>
          <a:xfrm>
            <a:off x="467544" y="1988840"/>
            <a:ext cx="8208912" cy="2285980"/>
          </a:xfrm>
          <a:prstGeom prst="rect">
            <a:avLst/>
          </a:prstGeom>
          <a:noFill/>
        </p:spPr>
        <p:txBody>
          <a:bodyPr wrap="square">
            <a:spAutoFit/>
          </a:bodyPr>
          <a:lstStyle/>
          <a:p>
            <a:pPr xmlns:a="http://schemas.openxmlformats.org/drawingml/2006/main" lvl="0">
              <a:defRPr/>
            </a:pPr>
            <a:r xmlns:a="http://schemas.openxmlformats.org/drawingml/2006/main">
              <a:rPr lang="ms" altLang="ko-KR" sz="3600"/>
              <a:t>Yesus berseru dengan suara nyaring, "Ya Bapa, ke dalam tangan-Mu Kuserahkan roh-Ku." Apabila dia berkata demikian, dia menghembuskan nafasnya yang terakhir.</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ms" altLang="ko-KR" sz="2800">
                <a:solidFill>
                  <a:schemeClr val="tx1">
                    <a:lumMod val="65000"/>
                    <a:lumOff val="35000"/>
                  </a:schemeClr>
                </a:solidFill>
              </a:rPr>
              <a:t>Lukas</a:t>
            </a:r>
            <a:r xmlns:a="http://schemas.openxmlformats.org/drawingml/2006/main">
              <a:rPr lang="ms" altLang="en-US" sz="2800">
                <a:solidFill>
                  <a:schemeClr val="tx1">
                    <a:lumMod val="65000"/>
                    <a:lumOff val="35000"/>
                  </a:schemeClr>
                </a:solidFill>
              </a:rPr>
              <a:t> </a:t>
            </a:r>
            <a:r xmlns:a="http://schemas.openxmlformats.org/drawingml/2006/main">
              <a:rPr lang="ms" altLang="ko-KR" sz="2800">
                <a:solidFill>
                  <a:schemeClr val="tx1">
                    <a:lumMod val="65000"/>
                    <a:lumOff val="35000"/>
                  </a:schemeClr>
                </a:solidFill>
              </a:rPr>
              <a:t>23:</a:t>
            </a:r>
            <a:r xmlns:a="http://schemas.openxmlformats.org/drawingml/2006/main">
              <a:rPr lang="ms" altLang="en-US" sz="2800">
                <a:solidFill>
                  <a:schemeClr val="tx1">
                    <a:lumMod val="65000"/>
                    <a:lumOff val="35000"/>
                  </a:schemeClr>
                </a:solidFill>
              </a:rPr>
              <a:t> </a:t>
            </a:r>
            <a:r xmlns:a="http://schemas.openxmlformats.org/drawingml/2006/main">
              <a:rPr lang="ms" altLang="ko-KR" sz="2800">
                <a:solidFill>
                  <a:schemeClr val="tx1">
                    <a:lumMod val="65000"/>
                    <a:lumOff val="35000"/>
                  </a:schemeClr>
                </a:solidFill>
              </a:rPr>
              <a:t>46</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 y="5473005"/>
            <a:ext cx="9134632" cy="1373565"/>
          </a:xfrm>
          <a:prstGeom prst="rect">
            <a:avLst/>
          </a:prstGeom>
          <a:noFill/>
        </p:spPr>
        <p:txBody>
          <a:bodyPr wrap="square">
            <a:spAutoFit/>
          </a:bodyPr>
          <a:lstStyle/>
          <a:p>
            <a:pPr xmlns:a="http://schemas.openxmlformats.org/drawingml/2006/main" lvl="0">
              <a:defRPr/>
            </a:pPr>
            <a:r xmlns:a="http://schemas.openxmlformats.org/drawingml/2006/main">
              <a:rPr lang="ms" altLang="ko-KR" sz="2800">
                <a:solidFill>
                  <a:schemeClr val="tx1">
                    <a:lumMod val="65000"/>
                    <a:lumOff val="35000"/>
                  </a:schemeClr>
                </a:solidFill>
              </a:rPr>
              <a:t>Yesus, yang ditangkap oleh askar Rom, memakai mahkota duri di kepalanya, diejek, memikul salib dan dibawa keluar untuk dihukum mati ke atas bukit.</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 y="0"/>
            <a:ext cx="9141579" cy="5445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5085" y="5292244"/>
            <a:ext cx="9078915" cy="1554326"/>
          </a:xfrm>
          <a:prstGeom prst="rect">
            <a:avLst/>
          </a:prstGeom>
          <a:noFill/>
        </p:spPr>
        <p:txBody>
          <a:bodyPr wrap="square">
            <a:spAutoFit/>
          </a:bodyPr>
          <a:lstStyle/>
          <a:p>
            <a:pPr xmlns:a="http://schemas.openxmlformats.org/drawingml/2006/main" lvl="0">
              <a:defRPr/>
            </a:pPr>
            <a:r xmlns:a="http://schemas.openxmlformats.org/drawingml/2006/main">
              <a:rPr lang="ms" altLang="ko-KR" sz="3200">
                <a:solidFill>
                  <a:schemeClr val="tx1">
                    <a:lumMod val="65000"/>
                    <a:lumOff val="35000"/>
                  </a:schemeClr>
                </a:solidFill>
              </a:rPr>
              <a:t>Kemudian, Yesus disalibkan di atas kayu salib bersama dua penjahat. Orang ramai berdiri memerhati, dan para penguasa pun mencemuh dia.</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3"/>
          <a:stretch>
            <a:fillRect/>
          </a:stretch>
        </p:blipFill>
        <p:spPr>
          <a:xfrm>
            <a:off x="-1" y="0"/>
            <a:ext cx="9144001"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350" y="5473005"/>
            <a:ext cx="9134646" cy="954107"/>
          </a:xfrm>
          <a:prstGeom prst="rect">
            <a:avLst/>
          </a:prstGeom>
          <a:noFill/>
        </p:spPr>
        <p:txBody>
          <a:bodyPr wrap="square">
            <a:spAutoFit/>
          </a:bodyPr>
          <a:lstStyle/>
          <a:p>
            <a:pPr xmlns:a="http://schemas.openxmlformats.org/drawingml/2006/main" lvl="0">
              <a:defRPr/>
            </a:pPr>
            <a:r xmlns:a="http://schemas.openxmlformats.org/drawingml/2006/main">
              <a:rPr lang="ms" altLang="ko-KR" sz="2800">
                <a:solidFill>
                  <a:schemeClr val="tx1">
                    <a:lumMod val="65000"/>
                    <a:lumOff val="35000"/>
                  </a:schemeClr>
                </a:solidFill>
              </a:rPr>
              <a:t>“Ya Bapa, ampunilah mereka, kerana mereka tidak tahu apa yang mereka perbuat.” Yesus berdoa untuk mereka yang membunuhnya.</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699792" y="188640"/>
            <a:ext cx="3625708" cy="502613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4034" y="5733256"/>
            <a:ext cx="9134646" cy="1065689"/>
          </a:xfrm>
          <a:prstGeom prst="rect">
            <a:avLst/>
          </a:prstGeom>
          <a:noFill/>
        </p:spPr>
        <p:txBody>
          <a:bodyPr wrap="square">
            <a:spAutoFit/>
          </a:bodyPr>
          <a:lstStyle/>
          <a:p>
            <a:pPr xmlns:a="http://schemas.openxmlformats.org/drawingml/2006/main" lvl="0">
              <a:defRPr/>
            </a:pPr>
            <a:r xmlns:a="http://schemas.openxmlformats.org/drawingml/2006/main">
              <a:rPr lang="ms" altLang="ko-KR" sz="3200">
                <a:solidFill>
                  <a:schemeClr val="tx1">
                    <a:lumMod val="65000"/>
                    <a:lumOff val="35000"/>
                  </a:schemeClr>
                </a:solidFill>
              </a:rPr>
              <a:t>Yesus berkata, "Sudah selesai!" Dan Dia menundukkan kepala-Nya dan menyerahkan nyawa-Nya.</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73325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29589" y="5805264"/>
            <a:ext cx="9144000" cy="954107"/>
          </a:xfrm>
          <a:prstGeom prst="rect">
            <a:avLst/>
          </a:prstGeom>
          <a:noFill/>
        </p:spPr>
        <p:txBody>
          <a:bodyPr wrap="square">
            <a:spAutoFit/>
          </a:bodyPr>
          <a:lstStyle/>
          <a:p>
            <a:pPr xmlns:a="http://schemas.openxmlformats.org/drawingml/2006/main" lvl="0">
              <a:defRPr/>
            </a:pPr>
            <a:r xmlns:a="http://schemas.openxmlformats.org/drawingml/2006/main">
              <a:rPr altLang="ko-KR" lang="ms" sz="2800">
                <a:solidFill>
                  <a:schemeClr val="tx1">
                    <a:lumMod val="65000"/>
                    <a:lumOff val="35000"/>
                  </a:schemeClr>
                </a:solidFill>
              </a:rPr>
              <a:t>Saudara perempuan Lazarus berkata kepada Yesus yang datang lewat, "Yesus, sekiranya Engkau ada di sini, saudaraku tidak akan mati."</a:t>
            </a:r>
            <a:endParaRPr xmlns:a="http://schemas.openxmlformats.org/drawingml/2006/main" altLang="en-US" lang="ko-KR" sz="2800">
              <a:solidFill>
                <a:schemeClr val="tx1">
                  <a:lumMod val="65000"/>
                  <a:lumOff val="35000"/>
                </a:schemeClr>
              </a:solidFill>
            </a:endParaRPr>
          </a:p>
        </p:txBody>
      </p:sp>
      <p:pic>
        <p:nvPicPr>
          <p:cNvPr id="2" name="그림 1"/>
          <p:cNvPicPr>
            <a:picLocks noChangeAspect="1"/>
          </p:cNvPicPr>
          <p:nvPr/>
        </p:nvPicPr>
        <p:blipFill rotWithShape="1">
          <a:blip r:embed="rId2"/>
          <a:srcRect t="13"/>
          <a:stretch>
            <a:fillRect/>
          </a:stretch>
        </p:blipFill>
        <p:spPr>
          <a:xfrm>
            <a:off x="0" y="0"/>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9953" y="4621743"/>
            <a:ext cx="9107238" cy="2224827"/>
          </a:xfrm>
          <a:prstGeom prst="rect">
            <a:avLst/>
          </a:prstGeom>
          <a:noFill/>
        </p:spPr>
        <p:txBody>
          <a:bodyPr wrap="square">
            <a:spAutoFit/>
          </a:bodyPr>
          <a:lstStyle/>
          <a:p>
            <a:pPr xmlns:a="http://schemas.openxmlformats.org/drawingml/2006/main" lvl="0">
              <a:defRPr/>
            </a:pPr>
            <a:r xmlns:a="http://schemas.openxmlformats.org/drawingml/2006/main">
              <a:rPr lang="ms" altLang="ko-KR" sz="2800">
                <a:solidFill>
                  <a:schemeClr val="tx1">
                    <a:lumMod val="65000"/>
                    <a:lumOff val="35000"/>
                  </a:schemeClr>
                </a:solidFill>
              </a:rPr>
              <a:t>Pada ketika itu tirai kaabah terbelah dua dari atas ke bawah. Bumi bergegar dan batu terbelah. Ketika askar-askar yang menyalibkan Yesus melihat hal itu, mereka sangat ketakutan dan berseru, "Sesungguhnya Dia adalah Anak Allah!"</a:t>
            </a:r>
            <a:endParaRPr xmlns:a="http://schemas.openxmlformats.org/drawingml/2006/main" lang="en-US" altLang="ko-KR"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 y="-12578"/>
            <a:ext cx="9143983" cy="444969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126812"/>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ms" altLang="ko-KR" sz="4000"/>
              <a:t>Pelajaran hari ini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8925" y="12950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3337" y="126812"/>
            <a:ext cx="983695" cy="648072"/>
          </a:xfrm>
          <a:prstGeom prst="rect">
            <a:avLst/>
          </a:prstGeom>
          <a:noFill/>
        </p:spPr>
      </p:pic>
      <p:sp>
        <p:nvSpPr>
          <p:cNvPr id="17" name="TextBox 16"/>
          <p:cNvSpPr txBox="1"/>
          <p:nvPr/>
        </p:nvSpPr>
        <p:spPr>
          <a:xfrm>
            <a:off x="380230" y="1124744"/>
            <a:ext cx="8352928" cy="3378676"/>
          </a:xfrm>
          <a:prstGeom prst="rect">
            <a:avLst/>
          </a:prstGeom>
          <a:noFill/>
        </p:spPr>
        <p:txBody>
          <a:bodyPr wrap="square">
            <a:spAutoFit/>
          </a:bodyPr>
          <a:lstStyle/>
          <a:p>
            <a:pPr xmlns:a="http://schemas.openxmlformats.org/drawingml/2006/main" algn="ctr">
              <a:defRPr/>
            </a:pPr>
            <a:r xmlns:a="http://schemas.openxmlformats.org/drawingml/2006/main">
              <a:rPr lang="ms" altLang="ko-KR" sz="3600">
                <a:solidFill>
                  <a:schemeClr val="tx1">
                    <a:lumMod val="65000"/>
                    <a:lumOff val="35000"/>
                  </a:schemeClr>
                </a:solidFill>
              </a:rPr>
              <a:t>Yesus yang tidak berdosa menderita dan mati bagi pihak kita, dan membayar dosa-dosa kita.</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ms" altLang="ko-KR" sz="3600">
                <a:solidFill>
                  <a:schemeClr val="tx1">
                    <a:lumMod val="65000"/>
                    <a:lumOff val="35000"/>
                  </a:schemeClr>
                </a:solidFill>
              </a:rPr>
              <a:t>Oleh itu, kita tidak perlu membayar untuk diri kita sendiri.</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ms" altLang="ko-KR" sz="3600">
                <a:solidFill>
                  <a:schemeClr val="tx1">
                    <a:lumMod val="65000"/>
                    <a:lumOff val="35000"/>
                  </a:schemeClr>
                </a:solidFill>
              </a:rPr>
              <a:t>Kami diselamatkan berkat Yesus.</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ms" altLang="ko-KR" sz="3600">
                <a:solidFill>
                  <a:schemeClr val="tx1">
                    <a:lumMod val="65000"/>
                    <a:lumOff val="35000"/>
                  </a:schemeClr>
                </a:solidFill>
              </a:rPr>
              <a:t>Kita tidak boleh melupakan ini untuk seketika.</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225246"/>
            <a:ext cx="4053592" cy="572949"/>
          </a:xfrm>
          <a:prstGeom prst="rect">
            <a:avLst/>
          </a:prstGeom>
          <a:noFill/>
        </p:spPr>
        <p:txBody>
          <a:bodyPr wrap="square">
            <a:spAutoFit/>
          </a:bodyPr>
          <a:lstStyle/>
          <a:p>
            <a:pPr xmlns:a="http://schemas.openxmlformats.org/drawingml/2006/main" algn="ctr">
              <a:defRPr/>
            </a:pPr>
            <a:r xmlns:a="http://schemas.openxmlformats.org/drawingml/2006/main">
              <a:rPr lang="ms" altLang="ko-KR" sz="3200"/>
              <a:t>Siapakah Yesus?</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84677" y="928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5716" y="928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ms" altLang="ko-KR" sz="3600">
                <a:solidFill>
                  <a:srgbClr val="0070c0"/>
                </a:solidFill>
              </a:rPr>
              <a:t>Yesus adalah..</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ms" altLang="ko-KR" sz="3600">
                <a:solidFill>
                  <a:schemeClr val="tx1">
                    <a:lumMod val="65000"/>
                    <a:lumOff val="35000"/>
                  </a:schemeClr>
                </a:solidFill>
              </a:rPr>
              <a:t>Yesus adalah Juruselamat yang menyelamatkan kita dengan mati untuk dosa-dosa kita di kayu salib.</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ms" altLang="ko-KR" sz="4000"/>
              <a:t>Kuiz hari ini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51182"/>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92896"/>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lang="ms" altLang="ko-KR" sz="3200">
                <a:solidFill>
                  <a:schemeClr val="tx1">
                    <a:lumMod val="65000"/>
                    <a:lumOff val="35000"/>
                  </a:schemeClr>
                </a:solidFill>
              </a:rPr>
              <a:t>Dengan siapa Yesus disalibkan?</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ms" altLang="en-US" sz="2800">
                <a:solidFill>
                  <a:schemeClr val="tx1">
                    <a:lumMod val="65000"/>
                    <a:lumOff val="35000"/>
                  </a:schemeClr>
                </a:solidFill>
              </a:rPr>
              <a:t>① </a:t>
            </a:r>
            <a:r xmlns:a="http://schemas.openxmlformats.org/drawingml/2006/main">
              <a:rPr lang="ms" altLang="ko-KR" sz="2800">
                <a:solidFill>
                  <a:schemeClr val="tx1">
                    <a:lumMod val="65000"/>
                    <a:lumOff val="35000"/>
                  </a:schemeClr>
                </a:solidFill>
              </a:rPr>
              <a:t>Murid</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ms" altLang="en-US" sz="2800">
                <a:solidFill>
                  <a:schemeClr val="tx1">
                    <a:lumMod val="65000"/>
                    <a:lumOff val="35000"/>
                  </a:schemeClr>
                </a:solidFill>
              </a:rPr>
              <a:t>② </a:t>
            </a:r>
            <a:r xmlns:a="http://schemas.openxmlformats.org/drawingml/2006/main">
              <a:rPr lang="ms" altLang="ko-KR" sz="2800">
                <a:solidFill>
                  <a:schemeClr val="tx1">
                    <a:lumMod val="65000"/>
                    <a:lumOff val="35000"/>
                  </a:schemeClr>
                </a:solidFill>
              </a:rPr>
              <a:t>Wanita</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ms" altLang="en-US" sz="2800">
                <a:solidFill>
                  <a:schemeClr val="tx1">
                    <a:lumMod val="65000"/>
                    <a:lumOff val="35000"/>
                  </a:schemeClr>
                </a:solidFill>
              </a:rPr>
              <a:t>③ </a:t>
            </a:r>
            <a:r xmlns:a="http://schemas.openxmlformats.org/drawingml/2006/main">
              <a:rPr lang="ms" altLang="ko-KR" sz="2800">
                <a:solidFill>
                  <a:schemeClr val="tx1">
                    <a:lumMod val="65000"/>
                    <a:lumOff val="35000"/>
                  </a:schemeClr>
                </a:solidFill>
              </a:rPr>
              <a:t>Paderi</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ms" altLang="en-US" sz="2800">
                <a:solidFill>
                  <a:schemeClr val="tx1">
                    <a:lumMod val="65000"/>
                    <a:lumOff val="35000"/>
                  </a:schemeClr>
                </a:solidFill>
              </a:rPr>
              <a:t>④ </a:t>
            </a:r>
            <a:r xmlns:a="http://schemas.openxmlformats.org/drawingml/2006/main">
              <a:rPr lang="ms" altLang="ko-KR" sz="2800">
                <a:solidFill>
                  <a:schemeClr val="tx1">
                    <a:lumMod val="65000"/>
                    <a:lumOff val="35000"/>
                  </a:schemeClr>
                </a:solidFill>
              </a:rPr>
              <a:t>Penjenayah</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ms" altLang="en-US" sz="2800">
                <a:solidFill>
                  <a:srgbClr val="ff0000"/>
                </a:solidFill>
              </a:rPr>
              <a:t>④ </a:t>
            </a:r>
            <a:r xmlns:a="http://schemas.openxmlformats.org/drawingml/2006/main">
              <a:rPr lang="ms" altLang="ko-KR" sz="2800">
                <a:solidFill>
                  <a:srgbClr val="ff0000"/>
                </a:solidFill>
              </a:rPr>
              <a:t>Penjenayah</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6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ms" altLang="ko-KR" sz="4000"/>
              <a:t>Firman hari ini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5479" y="495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4828" y="29559"/>
            <a:ext cx="983695" cy="648072"/>
          </a:xfrm>
          <a:prstGeom prst="rect">
            <a:avLst/>
          </a:prstGeom>
          <a:noFill/>
        </p:spPr>
      </p:pic>
      <p:sp>
        <p:nvSpPr>
          <p:cNvPr id="23" name="TextBox 22"/>
          <p:cNvSpPr txBox="1"/>
          <p:nvPr/>
        </p:nvSpPr>
        <p:spPr>
          <a:xfrm>
            <a:off x="467544" y="1988840"/>
            <a:ext cx="8208912" cy="2285980"/>
          </a:xfrm>
          <a:prstGeom prst="rect">
            <a:avLst/>
          </a:prstGeom>
          <a:noFill/>
        </p:spPr>
        <p:txBody>
          <a:bodyPr wrap="square">
            <a:spAutoFit/>
          </a:bodyPr>
          <a:lstStyle/>
          <a:p>
            <a:pPr xmlns:a="http://schemas.openxmlformats.org/drawingml/2006/main" lvl="0">
              <a:defRPr/>
            </a:pPr>
            <a:r xmlns:a="http://schemas.openxmlformats.org/drawingml/2006/main">
              <a:rPr lang="ms" altLang="ko-KR" sz="3600"/>
              <a:t>Yesus berseru dengan suara nyaring, "Ya Bapa, ke dalam tangan-Mu Kuserahkan roh-Ku." Apabila dia berkata demikian, dia menghembuskan nafasnya yang terakhir.</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ms" altLang="ko-KR" sz="2800">
                <a:solidFill>
                  <a:schemeClr val="tx1">
                    <a:lumMod val="65000"/>
                    <a:lumOff val="35000"/>
                  </a:schemeClr>
                </a:solidFill>
              </a:rPr>
              <a:t>Lukas</a:t>
            </a:r>
            <a:r xmlns:a="http://schemas.openxmlformats.org/drawingml/2006/main">
              <a:rPr lang="ms" altLang="en-US" sz="2800">
                <a:solidFill>
                  <a:schemeClr val="tx1">
                    <a:lumMod val="65000"/>
                    <a:lumOff val="35000"/>
                  </a:schemeClr>
                </a:solidFill>
              </a:rPr>
              <a:t> </a:t>
            </a:r>
            <a:r xmlns:a="http://schemas.openxmlformats.org/drawingml/2006/main">
              <a:rPr lang="ms" altLang="ko-KR" sz="2800">
                <a:solidFill>
                  <a:schemeClr val="tx1">
                    <a:lumMod val="65000"/>
                    <a:lumOff val="35000"/>
                  </a:schemeClr>
                </a:solidFill>
              </a:rPr>
              <a:t>23:</a:t>
            </a:r>
            <a:r xmlns:a="http://schemas.openxmlformats.org/drawingml/2006/main">
              <a:rPr lang="ms" altLang="en-US" sz="2800">
                <a:solidFill>
                  <a:schemeClr val="tx1">
                    <a:lumMod val="65000"/>
                    <a:lumOff val="35000"/>
                  </a:schemeClr>
                </a:solidFill>
              </a:rPr>
              <a:t> </a:t>
            </a:r>
            <a:r xmlns:a="http://schemas.openxmlformats.org/drawingml/2006/main">
              <a:rPr lang="ms" altLang="ko-KR" sz="2800">
                <a:solidFill>
                  <a:schemeClr val="tx1">
                    <a:lumMod val="65000"/>
                    <a:lumOff val="35000"/>
                  </a:schemeClr>
                </a:solidFill>
              </a:rPr>
              <a:t>46</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ms" altLang="ko-KR" b="1">
                <a:solidFill>
                  <a:schemeClr val="tx1">
                    <a:lumMod val="50000"/>
                    <a:lumOff val="50000"/>
                  </a:schemeClr>
                </a:solidFill>
              </a:rPr>
              <a:t>No. 87 Firman Tuhan</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ms" altLang="ko-KR" sz="4400"/>
              <a:t>Makam Kosong</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044066" y="1988840"/>
            <a:ext cx="5090594" cy="38273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ms" altLang="ko-KR" sz="4000"/>
              <a:t>Firman hari ini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38443" y="7357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467544" y="1988840"/>
            <a:ext cx="8208912" cy="1733530"/>
          </a:xfrm>
          <a:prstGeom prst="rect">
            <a:avLst/>
          </a:prstGeom>
          <a:noFill/>
        </p:spPr>
        <p:txBody>
          <a:bodyPr wrap="square">
            <a:spAutoFit/>
          </a:bodyPr>
          <a:lstStyle/>
          <a:p>
            <a:pPr xmlns:a="http://schemas.openxmlformats.org/drawingml/2006/main" lvl="0">
              <a:defRPr/>
            </a:pPr>
            <a:r xmlns:a="http://schemas.openxmlformats.org/drawingml/2006/main">
              <a:rPr lang="ms" altLang="ko-KR" sz="3600"/>
              <a:t>Ketika itu, dia berpaling dan melihat Yesus berdiri di sana, tetapi dia tidak menyedari bahawa itu adalah Yesus.</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ms" altLang="ko-KR" sz="2800">
                <a:solidFill>
                  <a:schemeClr val="tx1">
                    <a:lumMod val="65000"/>
                    <a:lumOff val="35000"/>
                  </a:schemeClr>
                </a:solidFill>
              </a:rPr>
              <a:t>John</a:t>
            </a:r>
            <a:r xmlns:a="http://schemas.openxmlformats.org/drawingml/2006/main">
              <a:rPr lang="ms" altLang="en-US" sz="2800">
                <a:solidFill>
                  <a:schemeClr val="tx1">
                    <a:lumMod val="65000"/>
                    <a:lumOff val="35000"/>
                  </a:schemeClr>
                </a:solidFill>
              </a:rPr>
              <a:t> </a:t>
            </a:r>
            <a:r xmlns:a="http://schemas.openxmlformats.org/drawingml/2006/main">
              <a:rPr lang="ms" altLang="ko-KR" sz="2800">
                <a:solidFill>
                  <a:schemeClr val="tx1">
                    <a:lumMod val="65000"/>
                    <a:lumOff val="35000"/>
                  </a:schemeClr>
                </a:solidFill>
              </a:rPr>
              <a:t>20:</a:t>
            </a:r>
            <a:r xmlns:a="http://schemas.openxmlformats.org/drawingml/2006/main">
              <a:rPr lang="ms" altLang="en-US" sz="2800">
                <a:solidFill>
                  <a:schemeClr val="tx1">
                    <a:lumMod val="65000"/>
                    <a:lumOff val="35000"/>
                  </a:schemeClr>
                </a:solidFill>
              </a:rPr>
              <a:t> </a:t>
            </a:r>
            <a:r xmlns:a="http://schemas.openxmlformats.org/drawingml/2006/main">
              <a:rPr lang="ms" altLang="ko-KR" sz="2800">
                <a:solidFill>
                  <a:schemeClr val="tx1">
                    <a:lumMod val="65000"/>
                    <a:lumOff val="35000"/>
                  </a:schemeClr>
                </a:solidFill>
              </a:rPr>
              <a:t>14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288340"/>
            <a:ext cx="9134632" cy="1558230"/>
          </a:xfrm>
          <a:prstGeom prst="rect">
            <a:avLst/>
          </a:prstGeom>
          <a:noFill/>
        </p:spPr>
        <p:txBody>
          <a:bodyPr wrap="square">
            <a:spAutoFit/>
          </a:bodyPr>
          <a:lstStyle/>
          <a:p>
            <a:pPr xmlns:a="http://schemas.openxmlformats.org/drawingml/2006/main" lvl="0">
              <a:defRPr/>
            </a:pPr>
            <a:r xmlns:a="http://schemas.openxmlformats.org/drawingml/2006/main">
              <a:rPr lang="ms" altLang="ko-KR" sz="3200">
                <a:solidFill>
                  <a:schemeClr val="tx1">
                    <a:lumMod val="65000"/>
                    <a:lumOff val="35000"/>
                  </a:schemeClr>
                </a:solidFill>
              </a:rPr>
              <a:t>Maria Magdalena pergi ke kubur untuk melihat Yesus yang mati. Tetapi, pintu batu kubur itu terbuka.</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4794" y="-27383"/>
            <a:ext cx="9158793" cy="532859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078915" cy="1077218"/>
          </a:xfrm>
          <a:prstGeom prst="rect">
            <a:avLst/>
          </a:prstGeom>
          <a:noFill/>
        </p:spPr>
        <p:txBody>
          <a:bodyPr wrap="square">
            <a:spAutoFit/>
          </a:bodyPr>
          <a:lstStyle/>
          <a:p>
            <a:pPr xmlns:a="http://schemas.openxmlformats.org/drawingml/2006/main" lvl="0">
              <a:defRPr/>
            </a:pPr>
            <a:r xmlns:a="http://schemas.openxmlformats.org/drawingml/2006/main">
              <a:rPr lang="ms" altLang="ko-KR" sz="3200">
                <a:solidFill>
                  <a:schemeClr val="tx1">
                    <a:lumMod val="65000"/>
                    <a:lumOff val="35000"/>
                  </a:schemeClr>
                </a:solidFill>
              </a:rPr>
              <a:t>Tidak ada mayat Yesus di dalam kubur. Maria menyangka seseorang telah mencuri mayat Yesus.</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0" y="-4335"/>
            <a:ext cx="9144000" cy="58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134646" cy="954107"/>
          </a:xfrm>
          <a:prstGeom prst="rect">
            <a:avLst/>
          </a:prstGeom>
          <a:noFill/>
        </p:spPr>
        <p:txBody>
          <a:bodyPr wrap="square">
            <a:spAutoFit/>
          </a:bodyPr>
          <a:lstStyle/>
          <a:p>
            <a:pPr xmlns:a="http://schemas.openxmlformats.org/drawingml/2006/main" lvl="0">
              <a:defRPr/>
            </a:pPr>
            <a:r xmlns:a="http://schemas.openxmlformats.org/drawingml/2006/main">
              <a:rPr lang="ms" altLang="ko-KR" sz="2800">
                <a:solidFill>
                  <a:schemeClr val="tx1">
                    <a:lumMod val="65000"/>
                    <a:lumOff val="35000"/>
                  </a:schemeClr>
                </a:solidFill>
              </a:rPr>
              <a:t>Malaikat itu muncul dan bertanya. "Kenapa kamu menangis?" Maria menjawab, "Seseorang mencuri mayat Yesus."</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1208"/>
            <a:ext cx="9144000" cy="582647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21702" y="5736158"/>
            <a:ext cx="9134646" cy="1077218"/>
          </a:xfrm>
          <a:prstGeom prst="rect">
            <a:avLst/>
          </a:prstGeom>
          <a:noFill/>
        </p:spPr>
        <p:txBody>
          <a:bodyPr wrap="square">
            <a:spAutoFit/>
          </a:bodyPr>
          <a:lstStyle/>
          <a:p>
            <a:pPr xmlns:a="http://schemas.openxmlformats.org/drawingml/2006/main" lvl="0">
              <a:defRPr/>
            </a:pPr>
            <a:r xmlns:a="http://schemas.openxmlformats.org/drawingml/2006/main">
              <a:rPr altLang="ko-KR" lang="ms" sz="3200">
                <a:solidFill>
                  <a:schemeClr val="tx1">
                    <a:lumMod val="65000"/>
                    <a:lumOff val="35000"/>
                  </a:schemeClr>
                </a:solidFill>
              </a:rPr>
              <a:t>Yesus berkata, "Angkat pintu kubur batu itu." Yesus memerintahkan, "Keluarlah, Lazarus."</a:t>
            </a:r>
            <a:endParaRPr xmlns:a="http://schemas.openxmlformats.org/drawingml/2006/main" altLang="en-US" lang="ko-KR" sz="3200">
              <a:solidFill>
                <a:schemeClr val="tx1">
                  <a:lumMod val="65000"/>
                  <a:lumOff val="35000"/>
                </a:schemeClr>
              </a:solidFill>
            </a:endParaRPr>
          </a:p>
        </p:txBody>
      </p:sp>
      <p:pic>
        <p:nvPicPr>
          <p:cNvPr id="2" name="그림 1"/>
          <p:cNvPicPr>
            <a:picLocks noChangeAspect="1"/>
          </p:cNvPicPr>
          <p:nvPr/>
        </p:nvPicPr>
        <p:blipFill rotWithShape="1">
          <a:blip r:embed="rId2"/>
          <a:srcRect t="13"/>
          <a:stretch>
            <a:fillRect/>
          </a:stretch>
        </p:blipFill>
        <p:spPr>
          <a:xfrm>
            <a:off x="21702" y="2902"/>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445224"/>
            <a:ext cx="9134646" cy="1372770"/>
          </a:xfrm>
          <a:prstGeom prst="rect">
            <a:avLst/>
          </a:prstGeom>
          <a:noFill/>
        </p:spPr>
        <p:txBody>
          <a:bodyPr wrap="square">
            <a:spAutoFit/>
          </a:bodyPr>
          <a:lstStyle/>
          <a:p>
            <a:pPr xmlns:a="http://schemas.openxmlformats.org/drawingml/2006/main" lvl="0">
              <a:defRPr/>
            </a:pPr>
            <a:r xmlns:a="http://schemas.openxmlformats.org/drawingml/2006/main">
              <a:rPr lang="ms" altLang="ko-KR" sz="2800">
                <a:solidFill>
                  <a:schemeClr val="tx1">
                    <a:lumMod val="65000"/>
                    <a:lumOff val="35000"/>
                  </a:schemeClr>
                </a:solidFill>
              </a:rPr>
              <a:t>Dan apabila dia berpaling, ada Yesus yang hidup kembali. Tetapi Maria tidak mengenali Yesus. Dia tidak menyangka Yesus akan hidup semula.</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7080" y="-14599"/>
            <a:ext cx="9144000" cy="545982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552"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ms" altLang="ko-KR" sz="2800">
                <a:solidFill>
                  <a:schemeClr val="tx1">
                    <a:lumMod val="65000"/>
                    <a:lumOff val="35000"/>
                  </a:schemeClr>
                </a:solidFill>
              </a:rPr>
              <a:t>"Maria..." Hanya apabila Yesus memanggil, Maria mengenalinya. “Tuhan, Engkau benar-benar telah hidup kembali.” Yesus dibangkitkan tiga hari selepas kematiannya.</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776" y="0"/>
            <a:ext cx="9144000" cy="547300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ms" altLang="ko-KR" sz="4000"/>
              <a:t>Pelajaran hari ini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7721"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82696"/>
            <a:ext cx="983695" cy="648072"/>
          </a:xfrm>
          <a:prstGeom prst="rect">
            <a:avLst/>
          </a:prstGeom>
          <a:noFill/>
        </p:spPr>
      </p:pic>
      <p:sp>
        <p:nvSpPr>
          <p:cNvPr id="17" name="TextBox 16"/>
          <p:cNvSpPr txBox="1"/>
          <p:nvPr/>
        </p:nvSpPr>
        <p:spPr>
          <a:xfrm>
            <a:off x="380230" y="1124744"/>
            <a:ext cx="8352928" cy="4616926"/>
          </a:xfrm>
          <a:prstGeom prst="rect">
            <a:avLst/>
          </a:prstGeom>
          <a:noFill/>
        </p:spPr>
        <p:txBody>
          <a:bodyPr wrap="square">
            <a:spAutoFit/>
          </a:bodyPr>
          <a:lstStyle/>
          <a:p>
            <a:pPr xmlns:a="http://schemas.openxmlformats.org/drawingml/2006/main" algn="ctr">
              <a:defRPr/>
            </a:pPr>
            <a:r xmlns:a="http://schemas.openxmlformats.org/drawingml/2006/main">
              <a:rPr lang="ms" altLang="ko-KR" sz="3300">
                <a:solidFill>
                  <a:schemeClr val="tx1">
                    <a:lumMod val="65000"/>
                    <a:lumOff val="35000"/>
                  </a:schemeClr>
                </a:solidFill>
              </a:rPr>
              <a:t>Tiada seorang pun di dunia ini yang mati</a:t>
            </a:r>
            <a:endParaRPr xmlns:a="http://schemas.openxmlformats.org/drawingml/2006/main" lang="en-US" altLang="ko-KR" sz="3300">
              <a:solidFill>
                <a:schemeClr val="tx1">
                  <a:lumMod val="65000"/>
                  <a:lumOff val="35000"/>
                </a:schemeClr>
              </a:solidFill>
            </a:endParaRPr>
          </a:p>
          <a:p>
            <a:pPr xmlns:a="http://schemas.openxmlformats.org/drawingml/2006/main" algn="ctr">
              <a:defRPr/>
            </a:pPr>
            <a:r xmlns:a="http://schemas.openxmlformats.org/drawingml/2006/main">
              <a:rPr lang="ms" altLang="ko-KR" sz="3300">
                <a:solidFill>
                  <a:schemeClr val="tx1">
                    <a:lumMod val="65000"/>
                    <a:lumOff val="35000"/>
                  </a:schemeClr>
                </a:solidFill>
              </a:rPr>
              <a:t>dan hidup semula.</a:t>
            </a:r>
            <a:endParaRPr xmlns:a="http://schemas.openxmlformats.org/drawingml/2006/main" lang="en-US" altLang="ko-KR" sz="3300">
              <a:solidFill>
                <a:schemeClr val="tx1">
                  <a:lumMod val="65000"/>
                  <a:lumOff val="35000"/>
                </a:schemeClr>
              </a:solidFill>
            </a:endParaRPr>
          </a:p>
          <a:p>
            <a:pPr xmlns:a="http://schemas.openxmlformats.org/drawingml/2006/main" algn="ctr">
              <a:defRPr/>
            </a:pPr>
            <a:r xmlns:a="http://schemas.openxmlformats.org/drawingml/2006/main">
              <a:rPr lang="ms" altLang="ko-KR" sz="3300">
                <a:solidFill>
                  <a:schemeClr val="tx1">
                    <a:lumMod val="65000"/>
                    <a:lumOff val="35000"/>
                  </a:schemeClr>
                </a:solidFill>
              </a:rPr>
              <a:t>Tetapi satu-satunya, Yesus, yang telah dibangkitkan daripada kematian, masih hidup.</a:t>
            </a:r>
            <a:endParaRPr xmlns:a="http://schemas.openxmlformats.org/drawingml/2006/main" lang="en-US" altLang="ko-KR" sz="3300">
              <a:solidFill>
                <a:schemeClr val="tx1">
                  <a:lumMod val="65000"/>
                  <a:lumOff val="35000"/>
                </a:schemeClr>
              </a:solidFill>
            </a:endParaRPr>
          </a:p>
          <a:p>
            <a:pPr xmlns:a="http://schemas.openxmlformats.org/drawingml/2006/main" algn="ctr">
              <a:defRPr/>
            </a:pPr>
            <a:r xmlns:a="http://schemas.openxmlformats.org/drawingml/2006/main">
              <a:rPr lang="ms" altLang="ko-KR" sz="3300">
                <a:solidFill>
                  <a:schemeClr val="tx1">
                    <a:lumMod val="65000"/>
                    <a:lumOff val="35000"/>
                  </a:schemeClr>
                </a:solidFill>
              </a:rPr>
              <a:t>Alkitab mengatakan bahawa mereka yang percaya kepada Yesus juga akan hidup kembali</a:t>
            </a:r>
            <a:endParaRPr xmlns:a="http://schemas.openxmlformats.org/drawingml/2006/main" lang="en-US" altLang="ko-KR" sz="3300">
              <a:solidFill>
                <a:schemeClr val="tx1">
                  <a:lumMod val="65000"/>
                  <a:lumOff val="35000"/>
                </a:schemeClr>
              </a:solidFill>
            </a:endParaRPr>
          </a:p>
          <a:p>
            <a:pPr xmlns:a="http://schemas.openxmlformats.org/drawingml/2006/main" algn="ctr">
              <a:defRPr/>
            </a:pPr>
            <a:r xmlns:a="http://schemas.openxmlformats.org/drawingml/2006/main">
              <a:rPr lang="ms" altLang="ko-KR" sz="3300">
                <a:solidFill>
                  <a:schemeClr val="tx1">
                    <a:lumMod val="65000"/>
                    <a:lumOff val="35000"/>
                  </a:schemeClr>
                </a:solidFill>
              </a:rPr>
              <a:t>seperti Yesus.</a:t>
            </a:r>
            <a:endParaRPr xmlns:a="http://schemas.openxmlformats.org/drawingml/2006/main" lang="en-US" altLang="ko-KR" sz="3300">
              <a:solidFill>
                <a:schemeClr val="tx1">
                  <a:lumMod val="65000"/>
                  <a:lumOff val="35000"/>
                </a:schemeClr>
              </a:solidFill>
            </a:endParaRPr>
          </a:p>
          <a:p>
            <a:pPr xmlns:a="http://schemas.openxmlformats.org/drawingml/2006/main" algn="ctr">
              <a:defRPr/>
            </a:pPr>
            <a:r xmlns:a="http://schemas.openxmlformats.org/drawingml/2006/main">
              <a:rPr lang="ms" altLang="ko-KR" sz="3300">
                <a:solidFill>
                  <a:schemeClr val="tx1">
                    <a:lumMod val="65000"/>
                    <a:lumOff val="35000"/>
                  </a:schemeClr>
                </a:solidFill>
              </a:rPr>
              <a:t>Jadi kita tidak boleh kehilangan harapan</a:t>
            </a:r>
            <a:endParaRPr xmlns:a="http://schemas.openxmlformats.org/drawingml/2006/main" lang="en-US" altLang="ko-KR" sz="3300">
              <a:solidFill>
                <a:schemeClr val="tx1">
                  <a:lumMod val="65000"/>
                  <a:lumOff val="35000"/>
                </a:schemeClr>
              </a:solidFill>
            </a:endParaRPr>
          </a:p>
          <a:p>
            <a:pPr xmlns:a="http://schemas.openxmlformats.org/drawingml/2006/main" algn="ctr">
              <a:defRPr/>
            </a:pPr>
            <a:r xmlns:a="http://schemas.openxmlformats.org/drawingml/2006/main">
              <a:rPr lang="ms" altLang="ko-KR" sz="3300">
                <a:solidFill>
                  <a:schemeClr val="tx1">
                    <a:lumMod val="65000"/>
                    <a:lumOff val="35000"/>
                  </a:schemeClr>
                </a:solidFill>
              </a:rPr>
              <a:t>untuk kehidupan yang kekal.</a:t>
            </a:r>
            <a:endParaRPr xmlns:a="http://schemas.openxmlformats.org/drawingml/2006/main" lang="en-US" altLang="ko-KR" sz="33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8656" y="205543"/>
            <a:ext cx="4053592" cy="573602"/>
          </a:xfrm>
          <a:prstGeom prst="rect">
            <a:avLst/>
          </a:prstGeom>
          <a:noFill/>
        </p:spPr>
        <p:txBody>
          <a:bodyPr wrap="square">
            <a:spAutoFit/>
          </a:bodyPr>
          <a:lstStyle/>
          <a:p>
            <a:pPr xmlns:a="http://schemas.openxmlformats.org/drawingml/2006/main" algn="ctr">
              <a:defRPr/>
            </a:pPr>
            <a:r xmlns:a="http://schemas.openxmlformats.org/drawingml/2006/main">
              <a:rPr lang="ms" altLang="ko-KR" sz="3200"/>
              <a:t>Siapakah Yesus?</a:t>
            </a:r>
            <a:r xmlns:a="http://schemas.openxmlformats.org/drawingml/2006/main">
              <a:rPr lang="ms"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6379" y="864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14224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ms" altLang="ko-KR" sz="3600">
                <a:solidFill>
                  <a:srgbClr val="0070c0"/>
                </a:solidFill>
              </a:rPr>
              <a:t>Yesus adalah..</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ms" altLang="ko-KR" sz="3600">
                <a:solidFill>
                  <a:schemeClr val="tx1">
                    <a:lumMod val="65000"/>
                    <a:lumOff val="35000"/>
                  </a:schemeClr>
                </a:solidFill>
              </a:rPr>
              <a:t>Yesus adalah Tuhan Kemenangan yang mengalahkan maut dan hidup kembali.</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ms" altLang="ko-KR" sz="4000"/>
              <a:t>Kuiz hari ini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1144" y="11808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835696" y="129287"/>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ms" altLang="ko-KR" sz="3200">
                <a:solidFill>
                  <a:schemeClr val="tx1">
                    <a:lumMod val="65000"/>
                    <a:lumOff val="35000"/>
                  </a:schemeClr>
                </a:solidFill>
              </a:rPr>
              <a:t>Apakah yang Mary fikirkan apabila dia melihat bahawa tidak ada Yesus di dalam kubur?</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ms" altLang="en-US" sz="2800">
                <a:solidFill>
                  <a:schemeClr val="tx1">
                    <a:lumMod val="65000"/>
                    <a:lumOff val="35000"/>
                  </a:schemeClr>
                </a:solidFill>
              </a:rPr>
              <a:t>① </a:t>
            </a:r>
            <a:r xmlns:a="http://schemas.openxmlformats.org/drawingml/2006/main">
              <a:rPr lang="ms" altLang="ko-KR" sz="2800">
                <a:solidFill>
                  <a:schemeClr val="tx1">
                    <a:lumMod val="65000"/>
                    <a:lumOff val="35000"/>
                  </a:schemeClr>
                </a:solidFill>
              </a:rPr>
              <a:t>Yesus telah dibangkitkan!</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ms" altLang="en-US" sz="2800">
                <a:solidFill>
                  <a:schemeClr val="tx1">
                    <a:lumMod val="65000"/>
                    <a:lumOff val="35000"/>
                  </a:schemeClr>
                </a:solidFill>
              </a:rPr>
              <a:t>② </a:t>
            </a:r>
            <a:r xmlns:a="http://schemas.openxmlformats.org/drawingml/2006/main">
              <a:rPr lang="ms" altLang="ko-KR" sz="2800">
                <a:solidFill>
                  <a:schemeClr val="tx1">
                    <a:lumMod val="65000"/>
                    <a:lumOff val="35000"/>
                  </a:schemeClr>
                </a:solidFill>
              </a:rPr>
              <a:t>Ini bukan makam Yesus!</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ms" altLang="en-US" sz="2800">
                <a:solidFill>
                  <a:schemeClr val="tx1">
                    <a:lumMod val="65000"/>
                    <a:lumOff val="35000"/>
                  </a:schemeClr>
                </a:solidFill>
              </a:rPr>
              <a:t>③ </a:t>
            </a:r>
            <a:r xmlns:a="http://schemas.openxmlformats.org/drawingml/2006/main">
              <a:rPr lang="ms" altLang="ko-KR" sz="2800">
                <a:solidFill>
                  <a:schemeClr val="tx1">
                    <a:lumMod val="65000"/>
                    <a:lumOff val="35000"/>
                  </a:schemeClr>
                </a:solidFill>
              </a:rPr>
              <a:t>Seseorang mencuri mayat Yesus!</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ms" altLang="en-US" sz="2800">
                <a:solidFill>
                  <a:schemeClr val="tx1">
                    <a:lumMod val="65000"/>
                    <a:lumOff val="35000"/>
                  </a:schemeClr>
                </a:solidFill>
              </a:rPr>
              <a:t>④ </a:t>
            </a:r>
            <a:r xmlns:a="http://schemas.openxmlformats.org/drawingml/2006/main">
              <a:rPr lang="ms" altLang="ko-KR" sz="2800">
                <a:solidFill>
                  <a:schemeClr val="tx1">
                    <a:lumMod val="65000"/>
                    <a:lumOff val="35000"/>
                  </a:schemeClr>
                </a:solidFill>
              </a:rPr>
              <a:t>Murid membeli mayat Yesus!</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52404"/>
            <a:ext cx="8712968" cy="512966"/>
          </a:xfrm>
          <a:prstGeom prst="rect">
            <a:avLst/>
          </a:prstGeom>
          <a:noFill/>
        </p:spPr>
        <p:txBody>
          <a:bodyPr wrap="square">
            <a:spAutoFit/>
          </a:bodyPr>
          <a:lstStyle/>
          <a:p>
            <a:pPr xmlns:a="http://schemas.openxmlformats.org/drawingml/2006/main" lvl="0">
              <a:defRPr/>
            </a:pPr>
            <a:r xmlns:a="http://schemas.openxmlformats.org/drawingml/2006/main">
              <a:rPr lang="ms" altLang="en-US" sz="2800">
                <a:solidFill>
                  <a:srgbClr val="ff0000"/>
                </a:solidFill>
              </a:rPr>
              <a:t>③ </a:t>
            </a:r>
            <a:r xmlns:a="http://schemas.openxmlformats.org/drawingml/2006/main">
              <a:rPr lang="ms" altLang="ko-KR" sz="2800">
                <a:solidFill>
                  <a:srgbClr val="ff0000"/>
                </a:solidFill>
              </a:rPr>
              <a:t>Seseorang mencuri mayat Yesus!</a:t>
            </a:r>
            <a:endParaRPr xmlns:a="http://schemas.openxmlformats.org/drawingml/2006/main" lang="en-US" alt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7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ms" altLang="ko-KR" sz="4000"/>
              <a:t>Firman hari ini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38443" y="7357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467544" y="1988840"/>
            <a:ext cx="8208912" cy="1733530"/>
          </a:xfrm>
          <a:prstGeom prst="rect">
            <a:avLst/>
          </a:prstGeom>
          <a:noFill/>
        </p:spPr>
        <p:txBody>
          <a:bodyPr wrap="square">
            <a:spAutoFit/>
          </a:bodyPr>
          <a:lstStyle/>
          <a:p>
            <a:pPr xmlns:a="http://schemas.openxmlformats.org/drawingml/2006/main" lvl="0">
              <a:defRPr/>
            </a:pPr>
            <a:r xmlns:a="http://schemas.openxmlformats.org/drawingml/2006/main">
              <a:rPr lang="ms" altLang="ko-KR" sz="3600"/>
              <a:t>Ketika itu, dia berpaling dan melihat Yesus berdiri di sana, tetapi dia tidak menyedari bahawa itu adalah Yesus.</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ms" altLang="ko-KR" sz="2800">
                <a:solidFill>
                  <a:schemeClr val="tx1">
                    <a:lumMod val="65000"/>
                    <a:lumOff val="35000"/>
                  </a:schemeClr>
                </a:solidFill>
              </a:rPr>
              <a:t>John</a:t>
            </a:r>
            <a:r xmlns:a="http://schemas.openxmlformats.org/drawingml/2006/main">
              <a:rPr lang="ms" altLang="en-US" sz="2800">
                <a:solidFill>
                  <a:schemeClr val="tx1">
                    <a:lumMod val="65000"/>
                    <a:lumOff val="35000"/>
                  </a:schemeClr>
                </a:solidFill>
              </a:rPr>
              <a:t> </a:t>
            </a:r>
            <a:r xmlns:a="http://schemas.openxmlformats.org/drawingml/2006/main">
              <a:rPr lang="ms" altLang="ko-KR" sz="2800">
                <a:solidFill>
                  <a:schemeClr val="tx1">
                    <a:lumMod val="65000"/>
                    <a:lumOff val="35000"/>
                  </a:schemeClr>
                </a:solidFill>
              </a:rPr>
              <a:t>20:</a:t>
            </a:r>
            <a:r xmlns:a="http://schemas.openxmlformats.org/drawingml/2006/main">
              <a:rPr lang="ms" altLang="en-US" sz="2800">
                <a:solidFill>
                  <a:schemeClr val="tx1">
                    <a:lumMod val="65000"/>
                    <a:lumOff val="35000"/>
                  </a:schemeClr>
                </a:solidFill>
              </a:rPr>
              <a:t> </a:t>
            </a:r>
            <a:r xmlns:a="http://schemas.openxmlformats.org/drawingml/2006/main">
              <a:rPr lang="ms" altLang="ko-KR" sz="2800">
                <a:solidFill>
                  <a:schemeClr val="tx1">
                    <a:lumMod val="65000"/>
                    <a:lumOff val="35000"/>
                  </a:schemeClr>
                </a:solidFill>
              </a:rPr>
              <a:t>14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2952328" cy="369332"/>
          </a:xfrm>
          <a:prstGeom prst="rect">
            <a:avLst/>
          </a:prstGeom>
          <a:noFill/>
        </p:spPr>
        <p:txBody>
          <a:bodyPr wrap="square">
            <a:spAutoFit/>
          </a:bodyPr>
          <a:lstStyle/>
          <a:p>
            <a:pPr xmlns:a="http://schemas.openxmlformats.org/drawingml/2006/main" lvl="0">
              <a:defRPr/>
            </a:pPr>
            <a:r xmlns:a="http://schemas.openxmlformats.org/drawingml/2006/main">
              <a:rPr lang="ms" altLang="ko-KR" b="1">
                <a:solidFill>
                  <a:schemeClr val="tx1">
                    <a:lumMod val="50000"/>
                    <a:lumOff val="50000"/>
                  </a:schemeClr>
                </a:solidFill>
              </a:rPr>
              <a:t>No. 88 Firman Tuhan</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096707"/>
          </a:xfrm>
          <a:prstGeom prst="rect">
            <a:avLst/>
          </a:prstGeom>
          <a:noFill/>
        </p:spPr>
        <p:txBody>
          <a:bodyPr wrap="square">
            <a:spAutoFit/>
          </a:bodyPr>
          <a:lstStyle/>
          <a:p>
            <a:pPr xmlns:a="http://schemas.openxmlformats.org/drawingml/2006/main" algn="ctr">
              <a:defRPr/>
            </a:pPr>
            <a:r xmlns:a="http://schemas.openxmlformats.org/drawingml/2006/main">
              <a:rPr lang="ms" altLang="ko-KR" sz="4400"/>
              <a:t>Yesus yang naik ke syurga</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3707904" y="2055135"/>
            <a:ext cx="5432160" cy="385358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ms" altLang="ko-KR" sz="4000"/>
              <a:t>Firman hari ini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4819" y="7655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55488" y="112603"/>
            <a:ext cx="983695" cy="648072"/>
          </a:xfrm>
          <a:prstGeom prst="rect">
            <a:avLst/>
          </a:prstGeom>
          <a:noFill/>
        </p:spPr>
      </p:pic>
      <p:sp>
        <p:nvSpPr>
          <p:cNvPr id="23" name="TextBox 22"/>
          <p:cNvSpPr txBox="1"/>
          <p:nvPr/>
        </p:nvSpPr>
        <p:spPr>
          <a:xfrm>
            <a:off x="467544" y="1988840"/>
            <a:ext cx="8208912" cy="1733530"/>
          </a:xfrm>
          <a:prstGeom prst="rect">
            <a:avLst/>
          </a:prstGeom>
          <a:noFill/>
        </p:spPr>
        <p:txBody>
          <a:bodyPr wrap="square">
            <a:spAutoFit/>
          </a:bodyPr>
          <a:lstStyle/>
          <a:p>
            <a:pPr xmlns:a="http://schemas.openxmlformats.org/drawingml/2006/main" lvl="0">
              <a:defRPr/>
            </a:pPr>
            <a:r xmlns:a="http://schemas.openxmlformats.org/drawingml/2006/main">
              <a:rPr lang="ms" altLang="ko-KR" sz="3600"/>
              <a:t>Sesudah berkata demikian, terangkatlah Dia di depan mata mereka, dan awan menyembunyikan Dia dari pandangan mereka.</a:t>
            </a:r>
            <a:r xmlns:a="http://schemas.openxmlformats.org/drawingml/2006/main">
              <a:rPr lang="ms" altLang="en-US" sz="3600"/>
              <a:t> </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ms" altLang="ko-KR" sz="2800">
                <a:solidFill>
                  <a:schemeClr val="tx1">
                    <a:lumMod val="65000"/>
                    <a:lumOff val="35000"/>
                  </a:schemeClr>
                </a:solidFill>
              </a:rPr>
              <a:t>Perbuatan</a:t>
            </a:r>
            <a:r xmlns:a="http://schemas.openxmlformats.org/drawingml/2006/main">
              <a:rPr lang="ms" altLang="en-US" sz="2800">
                <a:solidFill>
                  <a:schemeClr val="tx1">
                    <a:lumMod val="65000"/>
                    <a:lumOff val="35000"/>
                  </a:schemeClr>
                </a:solidFill>
              </a:rPr>
              <a:t> </a:t>
            </a:r>
            <a:r xmlns:a="http://schemas.openxmlformats.org/drawingml/2006/main">
              <a:rPr lang="ms" altLang="ko-KR" sz="2800">
                <a:solidFill>
                  <a:schemeClr val="tx1">
                    <a:lumMod val="65000"/>
                    <a:lumOff val="35000"/>
                  </a:schemeClr>
                </a:solidFill>
              </a:rPr>
              <a:t>1:</a:t>
            </a:r>
            <a:r xmlns:a="http://schemas.openxmlformats.org/drawingml/2006/main">
              <a:rPr lang="ms" altLang="en-US" sz="2800">
                <a:solidFill>
                  <a:schemeClr val="tx1">
                    <a:lumMod val="65000"/>
                    <a:lumOff val="35000"/>
                  </a:schemeClr>
                </a:solidFill>
              </a:rPr>
              <a:t> </a:t>
            </a:r>
            <a:r xmlns:a="http://schemas.openxmlformats.org/drawingml/2006/main">
              <a:rPr lang="ms" altLang="ko-KR" sz="2800">
                <a:solidFill>
                  <a:schemeClr val="tx1">
                    <a:lumMod val="65000"/>
                    <a:lumOff val="35000"/>
                  </a:schemeClr>
                </a:solidFill>
              </a:rPr>
              <a:t>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288340"/>
            <a:ext cx="9134632" cy="1558230"/>
          </a:xfrm>
          <a:prstGeom prst="rect">
            <a:avLst/>
          </a:prstGeom>
          <a:noFill/>
        </p:spPr>
        <p:txBody>
          <a:bodyPr wrap="square">
            <a:spAutoFit/>
          </a:bodyPr>
          <a:lstStyle/>
          <a:p>
            <a:pPr xmlns:a="http://schemas.openxmlformats.org/drawingml/2006/main" lvl="0">
              <a:defRPr/>
            </a:pPr>
            <a:r xmlns:a="http://schemas.openxmlformats.org/drawingml/2006/main">
              <a:rPr lang="ms" altLang="ko-KR" sz="3200">
                <a:solidFill>
                  <a:schemeClr val="tx1">
                    <a:lumMod val="65000"/>
                    <a:lumOff val="35000"/>
                  </a:schemeClr>
                </a:solidFill>
              </a:rPr>
              <a:t>Para murid, yang tidak mengetahui bahawa Yesus telah dibangkitkan, dicekam ketakutan dan kekecewaan.</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714" y="-35761"/>
            <a:ext cx="9144000" cy="526496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2542" y="5445224"/>
            <a:ext cx="9078915" cy="1372770"/>
          </a:xfrm>
          <a:prstGeom prst="rect">
            <a:avLst/>
          </a:prstGeom>
          <a:noFill/>
        </p:spPr>
        <p:txBody>
          <a:bodyPr wrap="square">
            <a:spAutoFit/>
          </a:bodyPr>
          <a:lstStyle/>
          <a:p>
            <a:pPr xmlns:a="http://schemas.openxmlformats.org/drawingml/2006/main" lvl="0">
              <a:defRPr/>
            </a:pPr>
            <a:r xmlns:a="http://schemas.openxmlformats.org/drawingml/2006/main">
              <a:rPr lang="ms" altLang="ko-KR" sz="2800">
                <a:solidFill>
                  <a:schemeClr val="tx1">
                    <a:lumMod val="65000"/>
                    <a:lumOff val="35000"/>
                  </a:schemeClr>
                </a:solidFill>
              </a:rPr>
              <a:t>Yesus yang telah bangkit datang dan berdiri di tengah-tengah mereka, menunjukkan tangan dan lambung-Nya kepada mereka dan berkata, "Jangan ragu-ragu dan percayalah."</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3"/>
          <a:stretch>
            <a:fillRect/>
          </a:stretch>
        </p:blipFill>
        <p:spPr>
          <a:xfrm>
            <a:off x="0" y="1"/>
            <a:ext cx="9144000" cy="544522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67318"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altLang="ko-KR" lang="ms" sz="2800">
                <a:solidFill>
                  <a:schemeClr val="tx1">
                    <a:lumMod val="65000"/>
                    <a:lumOff val="35000"/>
                  </a:schemeClr>
                </a:solidFill>
              </a:rPr>
              <a:t>Kemudian secara mengejutkan, tiga hari selepas kematiannya, Lazarus berjalan keluar. Orang ramai gembira melihat ini dan memuji Tuhan.</a:t>
            </a:r>
            <a:endParaRPr xmlns:a="http://schemas.openxmlformats.org/drawingml/2006/main" altLang="en-US" lang="ko-KR" sz="2800">
              <a:solidFill>
                <a:schemeClr val="tx1">
                  <a:lumMod val="65000"/>
                  <a:lumOff val="35000"/>
                </a:schemeClr>
              </a:solidFill>
            </a:endParaRPr>
          </a:p>
        </p:txBody>
      </p:sp>
      <p:pic>
        <p:nvPicPr>
          <p:cNvPr id="2" name="그림 1"/>
          <p:cNvPicPr>
            <a:picLocks noChangeAspect="1"/>
          </p:cNvPicPr>
          <p:nvPr/>
        </p:nvPicPr>
        <p:blipFill rotWithShape="1">
          <a:blip r:embed="rId2"/>
          <a:srcRect b="67" l="80" r="70" t="113"/>
          <a:stretch>
            <a:fillRect/>
          </a:stretch>
        </p:blipFill>
        <p:spPr>
          <a:xfrm>
            <a:off x="0" y="-14287"/>
            <a:ext cx="9144000" cy="524348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9512" y="5157192"/>
            <a:ext cx="9134646" cy="1556028"/>
          </a:xfrm>
          <a:prstGeom prst="rect">
            <a:avLst/>
          </a:prstGeom>
          <a:noFill/>
        </p:spPr>
        <p:txBody>
          <a:bodyPr wrap="square">
            <a:spAutoFit/>
          </a:bodyPr>
          <a:lstStyle/>
          <a:p>
            <a:pPr xmlns:a="http://schemas.openxmlformats.org/drawingml/2006/main" lvl="0">
              <a:defRPr/>
            </a:pPr>
            <a:r xmlns:a="http://schemas.openxmlformats.org/drawingml/2006/main">
              <a:rPr lang="ms" altLang="ko-KR" sz="3200">
                <a:solidFill>
                  <a:schemeClr val="tx1">
                    <a:lumMod val="65000"/>
                    <a:lumOff val="35000"/>
                  </a:schemeClr>
                </a:solidFill>
              </a:rPr>
              <a:t>Kemudian, Yesus berkata bahawa dia akan kembali kepada Bapa-Nya, Tuhan dan berjanji bahawa dia akan menghantar Roh Kudus.</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8495"/>
            <a:ext cx="9144000" cy="510367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9512" y="5380672"/>
            <a:ext cx="9134646" cy="1456373"/>
          </a:xfrm>
          <a:prstGeom prst="rect">
            <a:avLst/>
          </a:prstGeom>
          <a:noFill/>
        </p:spPr>
        <p:txBody>
          <a:bodyPr wrap="square">
            <a:spAutoFit/>
          </a:bodyPr>
          <a:lstStyle/>
          <a:p>
            <a:pPr xmlns:a="http://schemas.openxmlformats.org/drawingml/2006/main" lvl="0">
              <a:defRPr/>
            </a:pPr>
            <a:r xmlns:a="http://schemas.openxmlformats.org/drawingml/2006/main">
              <a:rPr lang="ms" altLang="ko-KR" sz="3000">
                <a:solidFill>
                  <a:schemeClr val="tx1">
                    <a:lumMod val="65000"/>
                    <a:lumOff val="35000"/>
                  </a:schemeClr>
                </a:solidFill>
              </a:rPr>
              <a:t>Dan Yesus memerintahkan murid-murid-Nya untuk menjadi saksi-Nya sampai akhir dunia, untuk memberitakan Injil dan untuk mengajar firman.</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7383"/>
            <a:ext cx="9144000" cy="54006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552"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ms" altLang="ko-KR" sz="2800">
                <a:solidFill>
                  <a:schemeClr val="tx1">
                    <a:lumMod val="65000"/>
                    <a:lumOff val="35000"/>
                  </a:schemeClr>
                </a:solidFill>
              </a:rPr>
              <a:t>Selepas menyelesaikan semua misi di tanah ini, Yesus naik ke syurga di hadapan murid-muridnya. Dan dia berjanji kepada kita bahawa dia akan kembali ke tanah ini suatu hari nanti.</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51723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225746"/>
            <a:ext cx="4053592" cy="696274"/>
          </a:xfrm>
          <a:prstGeom prst="rect">
            <a:avLst/>
          </a:prstGeom>
          <a:noFill/>
        </p:spPr>
        <p:txBody>
          <a:bodyPr wrap="square">
            <a:spAutoFit/>
          </a:bodyPr>
          <a:lstStyle/>
          <a:p>
            <a:pPr xmlns:a="http://schemas.openxmlformats.org/drawingml/2006/main" algn="ctr">
              <a:defRPr/>
            </a:pPr>
            <a:r xmlns:a="http://schemas.openxmlformats.org/drawingml/2006/main">
              <a:rPr lang="ms" altLang="ko-KR" sz="4000"/>
              <a:t>Pelajaran hari ini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67122" y="8161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94528" y="49777"/>
            <a:ext cx="983695" cy="648072"/>
          </a:xfrm>
          <a:prstGeom prst="rect">
            <a:avLst/>
          </a:prstGeom>
          <a:noFill/>
        </p:spPr>
      </p:pic>
      <p:sp>
        <p:nvSpPr>
          <p:cNvPr id="17" name="TextBox 16"/>
          <p:cNvSpPr txBox="1"/>
          <p:nvPr/>
        </p:nvSpPr>
        <p:spPr>
          <a:xfrm>
            <a:off x="380230" y="1124744"/>
            <a:ext cx="8352928" cy="3931126"/>
          </a:xfrm>
          <a:prstGeom prst="rect">
            <a:avLst/>
          </a:prstGeom>
          <a:noFill/>
        </p:spPr>
        <p:txBody>
          <a:bodyPr wrap="square">
            <a:spAutoFit/>
          </a:bodyPr>
          <a:lstStyle/>
          <a:p>
            <a:pPr xmlns:a="http://schemas.openxmlformats.org/drawingml/2006/main" algn="ctr">
              <a:defRPr/>
            </a:pPr>
            <a:r xmlns:a="http://schemas.openxmlformats.org/drawingml/2006/main">
              <a:rPr lang="ms" altLang="ko-KR" sz="3600">
                <a:solidFill>
                  <a:schemeClr val="tx1">
                    <a:lumMod val="65000"/>
                    <a:lumOff val="35000"/>
                  </a:schemeClr>
                </a:solidFill>
              </a:rPr>
              <a:t>Yesus memerintahkan murid-murid-Nya untuk mengkhotbahkan injil ke hujung bumi sebelum Dia naik ke Syurga.</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ms" altLang="ko-KR" sz="3600">
                <a:solidFill>
                  <a:schemeClr val="tx1">
                    <a:lumMod val="65000"/>
                    <a:lumOff val="35000"/>
                  </a:schemeClr>
                </a:solidFill>
              </a:rPr>
              <a:t>Gereja adalah sekumpulan murid Yesus.</a:t>
            </a:r>
            <a:r xmlns:a="http://schemas.openxmlformats.org/drawingml/2006/main">
              <a:rPr lang="ms" altLang="en-US" sz="3600">
                <a:solidFill>
                  <a:schemeClr val="tx1">
                    <a:lumMod val="65000"/>
                    <a:lumOff val="35000"/>
                  </a:schemeClr>
                </a:solidFill>
              </a:rPr>
              <a:t> </a:t>
            </a:r>
            <a:r xmlns:a="http://schemas.openxmlformats.org/drawingml/2006/main">
              <a:rPr lang="ms" altLang="ko-KR" sz="3600">
                <a:solidFill>
                  <a:schemeClr val="tx1">
                    <a:lumMod val="65000"/>
                    <a:lumOff val="35000"/>
                  </a:schemeClr>
                </a:solidFill>
              </a:rPr>
              <a:t>Sebagai murid Yesus, kita mesti memberitakan Injil di mana-mana. Dan kita harus menjadi saksi Yesus.</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5715" y="219398"/>
            <a:ext cx="4053592" cy="569272"/>
          </a:xfrm>
          <a:prstGeom prst="rect">
            <a:avLst/>
          </a:prstGeom>
          <a:noFill/>
        </p:spPr>
        <p:txBody>
          <a:bodyPr wrap="square">
            <a:spAutoFit/>
          </a:bodyPr>
          <a:lstStyle/>
          <a:p>
            <a:pPr xmlns:a="http://schemas.openxmlformats.org/drawingml/2006/main" algn="ctr">
              <a:defRPr/>
            </a:pPr>
            <a:r xmlns:a="http://schemas.openxmlformats.org/drawingml/2006/main">
              <a:rPr lang="ms" altLang="ko-KR" sz="3200"/>
              <a:t>Siapakah Yesus?</a:t>
            </a:r>
            <a:r xmlns:a="http://schemas.openxmlformats.org/drawingml/2006/main">
              <a:rPr lang="ms"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15032" y="81540"/>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106356" y="13816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ms" altLang="ko-KR" sz="3600">
                <a:solidFill>
                  <a:srgbClr val="0070c0"/>
                </a:solidFill>
              </a:rPr>
              <a:t>Yesus adalah..</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lang="ms" altLang="ko-KR" sz="3600">
                <a:solidFill>
                  <a:schemeClr val="tx1">
                    <a:lumMod val="65000"/>
                    <a:lumOff val="35000"/>
                  </a:schemeClr>
                </a:solidFill>
              </a:rPr>
              <a:t>Yesus masih hidup, duduk di sebelah kanan Tuhan, dan Dia akan datang kembali ke bumi seperti yang dijanjikan.</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233485"/>
            <a:ext cx="4053592" cy="698060"/>
          </a:xfrm>
          <a:prstGeom prst="rect">
            <a:avLst/>
          </a:prstGeom>
          <a:noFill/>
        </p:spPr>
        <p:txBody>
          <a:bodyPr wrap="square">
            <a:spAutoFit/>
          </a:bodyPr>
          <a:lstStyle/>
          <a:p>
            <a:pPr xmlns:a="http://schemas.openxmlformats.org/drawingml/2006/main" algn="ctr">
              <a:defRPr/>
            </a:pPr>
            <a:r xmlns:a="http://schemas.openxmlformats.org/drawingml/2006/main">
              <a:rPr lang="ms" altLang="ko-KR" sz="4000"/>
              <a:t>Kuiz hari ini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76752"/>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111828"/>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ms" altLang="ko-KR" sz="3200">
                <a:solidFill>
                  <a:schemeClr val="tx1">
                    <a:lumMod val="65000"/>
                    <a:lumOff val="35000"/>
                  </a:schemeClr>
                </a:solidFill>
              </a:rPr>
              <a:t>Apakah yang ditunjukkan oleh Yesus yang telah dibangkitkan kepada murid-muridnya?</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ms" altLang="en-US" sz="2800">
                <a:solidFill>
                  <a:schemeClr val="tx1">
                    <a:lumMod val="65000"/>
                    <a:lumOff val="35000"/>
                  </a:schemeClr>
                </a:solidFill>
              </a:rPr>
              <a:t>① </a:t>
            </a:r>
            <a:r xmlns:a="http://schemas.openxmlformats.org/drawingml/2006/main">
              <a:rPr lang="ms" altLang="ko-KR" sz="2800">
                <a:solidFill>
                  <a:schemeClr val="tx1">
                    <a:lumMod val="65000"/>
                    <a:lumOff val="35000"/>
                  </a:schemeClr>
                </a:solidFill>
              </a:rPr>
              <a:t>Tanda kuku pada tangan dan kaki</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ms" altLang="en-US" sz="2800">
                <a:solidFill>
                  <a:schemeClr val="tx1">
                    <a:lumMod val="65000"/>
                    <a:lumOff val="35000"/>
                  </a:schemeClr>
                </a:solidFill>
              </a:rPr>
              <a:t>② </a:t>
            </a:r>
            <a:r xmlns:a="http://schemas.openxmlformats.org/drawingml/2006/main">
              <a:rPr lang="ms" altLang="ko-KR" sz="2800">
                <a:solidFill>
                  <a:schemeClr val="tx1">
                    <a:lumMod val="65000"/>
                    <a:lumOff val="35000"/>
                  </a:schemeClr>
                </a:solidFill>
              </a:rPr>
              <a:t>Kesan duri di kepala</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ms" altLang="en-US" sz="2800">
                <a:solidFill>
                  <a:schemeClr val="tx1">
                    <a:lumMod val="65000"/>
                    <a:lumOff val="35000"/>
                  </a:schemeClr>
                </a:solidFill>
              </a:rPr>
              <a:t>③ </a:t>
            </a:r>
            <a:r xmlns:a="http://schemas.openxmlformats.org/drawingml/2006/main">
              <a:rPr lang="ms" altLang="ko-KR" sz="2800">
                <a:solidFill>
                  <a:schemeClr val="tx1">
                    <a:lumMod val="65000"/>
                    <a:lumOff val="35000"/>
                  </a:schemeClr>
                </a:solidFill>
              </a:rPr>
              <a:t>Tanda cambuk di belakang</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ms" altLang="en-US" sz="2800">
                <a:solidFill>
                  <a:schemeClr val="tx1">
                    <a:lumMod val="65000"/>
                    <a:lumOff val="35000"/>
                  </a:schemeClr>
                </a:solidFill>
              </a:rPr>
              <a:t>④ </a:t>
            </a:r>
            <a:r xmlns:a="http://schemas.openxmlformats.org/drawingml/2006/main">
              <a:rPr lang="ms" altLang="ko-KR" sz="2800">
                <a:solidFill>
                  <a:schemeClr val="tx1">
                    <a:lumMod val="65000"/>
                    <a:lumOff val="35000"/>
                  </a:schemeClr>
                </a:solidFill>
              </a:rPr>
              <a:t>Lebam di muka</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2780928"/>
            <a:ext cx="8712968" cy="512817"/>
          </a:xfrm>
          <a:prstGeom prst="rect">
            <a:avLst/>
          </a:prstGeom>
          <a:noFill/>
        </p:spPr>
        <p:txBody>
          <a:bodyPr wrap="square">
            <a:spAutoFit/>
          </a:bodyPr>
          <a:lstStyle/>
          <a:p>
            <a:pPr xmlns:a="http://schemas.openxmlformats.org/drawingml/2006/main" lvl="0">
              <a:defRPr/>
            </a:pPr>
            <a:r xmlns:a="http://schemas.openxmlformats.org/drawingml/2006/main">
              <a:rPr lang="ms" altLang="en-US" sz="2800">
                <a:solidFill>
                  <a:srgbClr val="ff0000"/>
                </a:solidFill>
              </a:rPr>
              <a:t>① </a:t>
            </a:r>
            <a:r xmlns:a="http://schemas.openxmlformats.org/drawingml/2006/main">
              <a:rPr lang="ms" altLang="ko-KR" sz="2800">
                <a:solidFill>
                  <a:srgbClr val="ff0000"/>
                </a:solidFill>
              </a:rPr>
              <a:t>Tanda kuku pada tangan dan kaki</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8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ms" altLang="ko-KR" sz="4000"/>
              <a:t>Firman hari ini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4819" y="7655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55488" y="112603"/>
            <a:ext cx="983695" cy="648072"/>
          </a:xfrm>
          <a:prstGeom prst="rect">
            <a:avLst/>
          </a:prstGeom>
          <a:noFill/>
        </p:spPr>
      </p:pic>
      <p:sp>
        <p:nvSpPr>
          <p:cNvPr id="23" name="TextBox 22"/>
          <p:cNvSpPr txBox="1"/>
          <p:nvPr/>
        </p:nvSpPr>
        <p:spPr>
          <a:xfrm>
            <a:off x="467544" y="1988840"/>
            <a:ext cx="8208912" cy="1733530"/>
          </a:xfrm>
          <a:prstGeom prst="rect">
            <a:avLst/>
          </a:prstGeom>
          <a:noFill/>
        </p:spPr>
        <p:txBody>
          <a:bodyPr wrap="square">
            <a:spAutoFit/>
          </a:bodyPr>
          <a:lstStyle/>
          <a:p>
            <a:pPr xmlns:a="http://schemas.openxmlformats.org/drawingml/2006/main" lvl="0">
              <a:defRPr/>
            </a:pPr>
            <a:r xmlns:a="http://schemas.openxmlformats.org/drawingml/2006/main">
              <a:rPr lang="ms" altLang="ko-KR" sz="3600"/>
              <a:t>Sesudah berkata demikian, terangkatlah Dia di depan mata mereka, dan awan menyembunyikan Dia dari pandangan mereka.</a:t>
            </a:r>
            <a:r xmlns:a="http://schemas.openxmlformats.org/drawingml/2006/main">
              <a:rPr lang="ms" altLang="en-US" sz="3600"/>
              <a:t> </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ms" altLang="ko-KR" sz="2800">
                <a:solidFill>
                  <a:schemeClr val="tx1">
                    <a:lumMod val="65000"/>
                    <a:lumOff val="35000"/>
                  </a:schemeClr>
                </a:solidFill>
              </a:rPr>
              <a:t>Perbuatan</a:t>
            </a:r>
            <a:r xmlns:a="http://schemas.openxmlformats.org/drawingml/2006/main">
              <a:rPr lang="ms" altLang="en-US" sz="2800">
                <a:solidFill>
                  <a:schemeClr val="tx1">
                    <a:lumMod val="65000"/>
                    <a:lumOff val="35000"/>
                  </a:schemeClr>
                </a:solidFill>
              </a:rPr>
              <a:t> </a:t>
            </a:r>
            <a:r xmlns:a="http://schemas.openxmlformats.org/drawingml/2006/main">
              <a:rPr lang="ms" altLang="ko-KR" sz="2800">
                <a:solidFill>
                  <a:schemeClr val="tx1">
                    <a:lumMod val="65000"/>
                    <a:lumOff val="35000"/>
                  </a:schemeClr>
                </a:solidFill>
              </a:rPr>
              <a:t>1:</a:t>
            </a:r>
            <a:r xmlns:a="http://schemas.openxmlformats.org/drawingml/2006/main">
              <a:rPr lang="ms" altLang="en-US" sz="2800">
                <a:solidFill>
                  <a:schemeClr val="tx1">
                    <a:lumMod val="65000"/>
                    <a:lumOff val="35000"/>
                  </a:schemeClr>
                </a:solidFill>
              </a:rPr>
              <a:t> </a:t>
            </a:r>
            <a:r xmlns:a="http://schemas.openxmlformats.org/drawingml/2006/main">
              <a:rPr lang="ms" altLang="ko-KR" sz="2800">
                <a:solidFill>
                  <a:schemeClr val="tx1">
                    <a:lumMod val="65000"/>
                    <a:lumOff val="35000"/>
                  </a:schemeClr>
                </a:solidFill>
              </a:rPr>
              <a:t>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ms" altLang="ko-KR" b="1">
                <a:solidFill>
                  <a:schemeClr val="tx1">
                    <a:lumMod val="50000"/>
                    <a:lumOff val="50000"/>
                  </a:schemeClr>
                </a:solidFill>
              </a:rPr>
              <a:t>No. 89 Firman Tuhan</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096707"/>
          </a:xfrm>
          <a:prstGeom prst="rect">
            <a:avLst/>
          </a:prstGeom>
          <a:noFill/>
        </p:spPr>
        <p:txBody>
          <a:bodyPr wrap="square">
            <a:spAutoFit/>
          </a:bodyPr>
          <a:lstStyle/>
          <a:p>
            <a:pPr xmlns:a="http://schemas.openxmlformats.org/drawingml/2006/main" algn="ctr">
              <a:defRPr/>
            </a:pPr>
            <a:r xmlns:a="http://schemas.openxmlformats.org/drawingml/2006/main">
              <a:rPr lang="ms" altLang="ko-KR" sz="4400"/>
              <a:t>Roh Kudus telah datang</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rcRect t="40" b="240"/>
          <a:stretch>
            <a:fillRect/>
          </a:stretch>
        </p:blipFill>
        <p:spPr>
          <a:xfrm>
            <a:off x="4258230" y="1959038"/>
            <a:ext cx="4879884" cy="39182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ms" altLang="ko-KR" sz="4000"/>
              <a:t>Firman hari ini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85761" y="6815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467544" y="1988840"/>
            <a:ext cx="8208912" cy="1733530"/>
          </a:xfrm>
          <a:prstGeom prst="rect">
            <a:avLst/>
          </a:prstGeom>
          <a:noFill/>
        </p:spPr>
        <p:txBody>
          <a:bodyPr wrap="square">
            <a:spAutoFit/>
          </a:bodyPr>
          <a:lstStyle/>
          <a:p>
            <a:pPr xmlns:a="http://schemas.openxmlformats.org/drawingml/2006/main" lvl="0">
              <a:defRPr/>
            </a:pPr>
            <a:r xmlns:a="http://schemas.openxmlformats.org/drawingml/2006/main">
              <a:rPr lang="ms" altLang="ko-KR" sz="3600"/>
              <a:t>Mereka semua dipenuhi dengan Roh Kudus dan mula bercakap dalam bahasa-bahasa lain seperti yang dikuasakan oleh Roh itu.</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ms" altLang="ko-KR" sz="2800">
                <a:solidFill>
                  <a:schemeClr val="tx1">
                    <a:lumMod val="65000"/>
                    <a:lumOff val="35000"/>
                  </a:schemeClr>
                </a:solidFill>
              </a:rPr>
              <a:t>Perbuatan</a:t>
            </a:r>
            <a:r xmlns:a="http://schemas.openxmlformats.org/drawingml/2006/main">
              <a:rPr lang="ms" altLang="en-US" sz="2800">
                <a:solidFill>
                  <a:schemeClr val="tx1">
                    <a:lumMod val="65000"/>
                    <a:lumOff val="35000"/>
                  </a:schemeClr>
                </a:solidFill>
              </a:rPr>
              <a:t> </a:t>
            </a:r>
            <a:r xmlns:a="http://schemas.openxmlformats.org/drawingml/2006/main">
              <a:rPr lang="ms" altLang="ko-KR" sz="2800">
                <a:solidFill>
                  <a:schemeClr val="tx1">
                    <a:lumMod val="65000"/>
                    <a:lumOff val="35000"/>
                  </a:schemeClr>
                </a:solidFill>
              </a:rPr>
              <a:t>2:4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088" y="5157192"/>
            <a:ext cx="9134632" cy="1556028"/>
          </a:xfrm>
          <a:prstGeom prst="rect">
            <a:avLst/>
          </a:prstGeom>
          <a:noFill/>
        </p:spPr>
        <p:txBody>
          <a:bodyPr wrap="square">
            <a:spAutoFit/>
          </a:bodyPr>
          <a:lstStyle/>
          <a:p>
            <a:pPr xmlns:a="http://schemas.openxmlformats.org/drawingml/2006/main" lvl="0">
              <a:defRPr/>
            </a:pPr>
            <a:r xmlns:a="http://schemas.openxmlformats.org/drawingml/2006/main">
              <a:rPr lang="ms" altLang="ko-KR" sz="3200">
                <a:solidFill>
                  <a:schemeClr val="tx1">
                    <a:lumMod val="65000"/>
                    <a:lumOff val="35000"/>
                  </a:schemeClr>
                </a:solidFill>
              </a:rPr>
              <a:t>Para murid berada di Yerusalem seperti yang Yesus katakan. Apabila tiba hari Pentakosta, mereka semua berkumpul di satu tempat.</a:t>
            </a:r>
            <a:r xmlns:a="http://schemas.openxmlformats.org/drawingml/2006/main">
              <a:rPr lang="ms"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rcRect t="200" b="140"/>
          <a:stretch>
            <a:fillRect/>
          </a:stretch>
        </p:blipFill>
        <p:spPr>
          <a:xfrm>
            <a:off x="-1" y="-8629"/>
            <a:ext cx="9144001" cy="494979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s" sz="4000"/>
              <a:t>Pelajaran hari ini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8808" y="1126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105735" y="96915"/>
            <a:ext cx="983695" cy="648072"/>
          </a:xfrm>
          <a:prstGeom prst="rect">
            <a:avLst/>
          </a:prstGeom>
          <a:noFill/>
        </p:spPr>
      </p:pic>
      <p:sp>
        <p:nvSpPr>
          <p:cNvPr id="17" name="TextBox 16"/>
          <p:cNvSpPr txBox="1"/>
          <p:nvPr/>
        </p:nvSpPr>
        <p:spPr>
          <a:xfrm>
            <a:off x="323528" y="1570465"/>
            <a:ext cx="8352928" cy="3018679"/>
          </a:xfrm>
          <a:prstGeom prst="rect">
            <a:avLst/>
          </a:prstGeom>
          <a:noFill/>
        </p:spPr>
        <p:txBody>
          <a:bodyPr wrap="square">
            <a:spAutoFit/>
          </a:bodyPr>
          <a:lstStyle/>
          <a:p>
            <a:pPr xmlns:a="http://schemas.openxmlformats.org/drawingml/2006/main" algn="ctr">
              <a:defRPr/>
            </a:pPr>
            <a:r xmlns:a="http://schemas.openxmlformats.org/drawingml/2006/main">
              <a:rPr altLang="ko-KR" lang="ms" sz="3200">
                <a:solidFill>
                  <a:schemeClr val="tx1">
                    <a:lumMod val="65000"/>
                    <a:lumOff val="35000"/>
                  </a:schemeClr>
                </a:solidFill>
              </a:rPr>
              <a:t>Yesus menghidupkan semula Lazarus</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s" sz="3200">
                <a:solidFill>
                  <a:schemeClr val="tx1">
                    <a:lumMod val="65000"/>
                    <a:lumOff val="35000"/>
                  </a:schemeClr>
                </a:solidFill>
              </a:rPr>
              <a:t>dengan perkataannya.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s" sz="3200">
                <a:solidFill>
                  <a:schemeClr val="tx1">
                    <a:lumMod val="65000"/>
                    <a:lumOff val="35000"/>
                  </a:schemeClr>
                </a:solidFill>
              </a:rPr>
              <a:t>Kita akan mati suatu hari nanti, tetapi kita akan dibangkitkan kerana kita percaya kepada Yesus.</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s" sz="3200">
                <a:solidFill>
                  <a:schemeClr val="tx1">
                    <a:lumMod val="65000"/>
                    <a:lumOff val="35000"/>
                  </a:schemeClr>
                </a:solidFill>
              </a:rPr>
              <a:t>Anda harus menjadi seorang Kristian yang hidup dengan harapan kebangkitan.</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2542" y="5259988"/>
            <a:ext cx="9078915" cy="1558006"/>
          </a:xfrm>
          <a:prstGeom prst="rect">
            <a:avLst/>
          </a:prstGeom>
          <a:noFill/>
        </p:spPr>
        <p:txBody>
          <a:bodyPr wrap="square">
            <a:spAutoFit/>
          </a:bodyPr>
          <a:lstStyle/>
          <a:p>
            <a:pPr xmlns:a="http://schemas.openxmlformats.org/drawingml/2006/main" lvl="0">
              <a:defRPr/>
            </a:pPr>
            <a:r xmlns:a="http://schemas.openxmlformats.org/drawingml/2006/main">
              <a:rPr lang="ms" altLang="ko-KR" sz="3200">
                <a:solidFill>
                  <a:schemeClr val="tx1">
                    <a:lumMod val="65000"/>
                    <a:lumOff val="35000"/>
                  </a:schemeClr>
                </a:solidFill>
              </a:rPr>
              <a:t>Tiba-tiba terdengar bunyi seperti tiupan angin yang kencang dan memenuhi seluruh rumah tempat mereka duduk.</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3"/>
          <a:stretch>
            <a:fillRect/>
          </a:stretch>
        </p:blipFill>
        <p:spPr>
          <a:xfrm>
            <a:off x="-1488" y="-27384"/>
            <a:ext cx="9144000" cy="51845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462901"/>
            <a:ext cx="9134646" cy="1374144"/>
          </a:xfrm>
          <a:prstGeom prst="rect">
            <a:avLst/>
          </a:prstGeom>
          <a:noFill/>
        </p:spPr>
        <p:txBody>
          <a:bodyPr wrap="square">
            <a:spAutoFit/>
          </a:bodyPr>
          <a:lstStyle/>
          <a:p>
            <a:pPr xmlns:a="http://schemas.openxmlformats.org/drawingml/2006/main" lvl="0">
              <a:defRPr/>
            </a:pPr>
            <a:r xmlns:a="http://schemas.openxmlformats.org/drawingml/2006/main">
              <a:rPr lang="ms" altLang="ko-KR" sz="2800">
                <a:solidFill>
                  <a:schemeClr val="tx1">
                    <a:lumMod val="65000"/>
                    <a:lumOff val="35000"/>
                  </a:schemeClr>
                </a:solidFill>
              </a:rPr>
              <a:t>Dan kemudian ada lidah api di atas kepala setiap orang, dan kemudian mereka semua dipenuhi dengan Roh Kudus dan mula bercakap dalam bahasa lain.</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rcRect t="40" b="240"/>
          <a:stretch>
            <a:fillRect/>
          </a:stretch>
        </p:blipFill>
        <p:spPr>
          <a:xfrm>
            <a:off x="9354" y="-1"/>
            <a:ext cx="9134646" cy="546290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05264"/>
            <a:ext cx="9134646" cy="1003206"/>
          </a:xfrm>
          <a:prstGeom prst="rect">
            <a:avLst/>
          </a:prstGeom>
          <a:noFill/>
        </p:spPr>
        <p:txBody>
          <a:bodyPr wrap="square">
            <a:spAutoFit/>
          </a:bodyPr>
          <a:lstStyle/>
          <a:p>
            <a:pPr xmlns:a="http://schemas.openxmlformats.org/drawingml/2006/main" lvl="0">
              <a:defRPr/>
            </a:pPr>
            <a:r xmlns:a="http://schemas.openxmlformats.org/drawingml/2006/main">
              <a:rPr lang="ms" altLang="ko-KR" sz="3000">
                <a:solidFill>
                  <a:schemeClr val="tx1">
                    <a:lumMod val="65000"/>
                    <a:lumOff val="35000"/>
                  </a:schemeClr>
                </a:solidFill>
              </a:rPr>
              <a:t>Apabila semua orang terkejut, Petrus mula memberitakan kepada mereka tentang Yesus dan Injil.</a:t>
            </a:r>
            <a:endParaRPr xmlns:a="http://schemas.openxmlformats.org/drawingml/2006/main" lang="ko-KR" altLang="en-US" sz="3000">
              <a:solidFill>
                <a:schemeClr val="tx1">
                  <a:lumMod val="65000"/>
                  <a:lumOff val="35000"/>
                </a:schemeClr>
              </a:solidFill>
            </a:endParaRPr>
          </a:p>
        </p:txBody>
      </p:sp>
      <p:pic>
        <p:nvPicPr>
          <p:cNvPr id="6" name="그림 5"/>
          <p:cNvPicPr>
            <a:picLocks noChangeAspect="1"/>
          </p:cNvPicPr>
          <p:nvPr/>
        </p:nvPicPr>
        <p:blipFill rotWithShape="1">
          <a:blip r:embed="rId2"/>
          <a:srcRect l="120" t="140" r="70" b="120"/>
          <a:stretch>
            <a:fillRect/>
          </a:stretch>
        </p:blipFill>
        <p:spPr>
          <a:xfrm>
            <a:off x="0" y="0"/>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3088" y="5290084"/>
            <a:ext cx="9107238" cy="1556486"/>
          </a:xfrm>
          <a:prstGeom prst="rect">
            <a:avLst/>
          </a:prstGeom>
          <a:noFill/>
        </p:spPr>
        <p:txBody>
          <a:bodyPr wrap="square">
            <a:spAutoFit/>
          </a:bodyPr>
          <a:lstStyle/>
          <a:p>
            <a:pPr xmlns:a="http://schemas.openxmlformats.org/drawingml/2006/main" lvl="0">
              <a:defRPr/>
            </a:pPr>
            <a:r xmlns:a="http://schemas.openxmlformats.org/drawingml/2006/main">
              <a:rPr lang="ms" altLang="ko-KR" sz="3200">
                <a:solidFill>
                  <a:schemeClr val="tx1">
                    <a:lumMod val="65000"/>
                    <a:lumOff val="35000"/>
                  </a:schemeClr>
                </a:solidFill>
              </a:rPr>
              <a:t>Orang ramai mendengar injil, bertaubat, dan dibaptiskan. Lebih daripada 3,000 orang telah dibaptiskan pada hari itu.</a:t>
            </a:r>
            <a:r xmlns:a="http://schemas.openxmlformats.org/drawingml/2006/main">
              <a:rPr lang="ms"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rcRect l="120" t="140" r="70" b="110"/>
          <a:stretch>
            <a:fillRect/>
          </a:stretch>
        </p:blipFill>
        <p:spPr>
          <a:xfrm>
            <a:off x="13088" y="-6658"/>
            <a:ext cx="9130911" cy="530786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ms" altLang="ko-KR" sz="4000"/>
              <a:t>Pelajaran hari ini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6538" y="6842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25112" y="1658"/>
            <a:ext cx="983695" cy="648072"/>
          </a:xfrm>
          <a:prstGeom prst="rect">
            <a:avLst/>
          </a:prstGeom>
          <a:noFill/>
        </p:spPr>
      </p:pic>
      <p:sp>
        <p:nvSpPr>
          <p:cNvPr id="17" name="TextBox 16"/>
          <p:cNvSpPr txBox="1"/>
          <p:nvPr/>
        </p:nvSpPr>
        <p:spPr>
          <a:xfrm>
            <a:off x="380230" y="1124744"/>
            <a:ext cx="8352928" cy="3988276"/>
          </a:xfrm>
          <a:prstGeom prst="rect">
            <a:avLst/>
          </a:prstGeom>
          <a:noFill/>
        </p:spPr>
        <p:txBody>
          <a:bodyPr wrap="square">
            <a:spAutoFit/>
          </a:bodyPr>
          <a:lstStyle/>
          <a:p>
            <a:pPr xmlns:a="http://schemas.openxmlformats.org/drawingml/2006/main" algn="ctr">
              <a:defRPr/>
            </a:pPr>
            <a:r xmlns:a="http://schemas.openxmlformats.org/drawingml/2006/main">
              <a:rPr lang="ms" altLang="ko-KR" sz="3200">
                <a:solidFill>
                  <a:schemeClr val="tx1">
                    <a:lumMod val="65000"/>
                    <a:lumOff val="35000"/>
                  </a:schemeClr>
                </a:solidFill>
              </a:rPr>
              <a:t>Yesus menghantar Roh Kudus kepada murid-murid-Nya.</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ms" altLang="ko-KR" sz="3200">
                <a:solidFill>
                  <a:schemeClr val="tx1">
                    <a:lumMod val="65000"/>
                    <a:lumOff val="35000"/>
                  </a:schemeClr>
                </a:solidFill>
              </a:rPr>
              <a:t>Roh Kudus memberi Petrus hikmat dan kuasa untuk memberitakan Injil.</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ms" altLang="ko-KR" sz="3200">
                <a:solidFill>
                  <a:schemeClr val="tx1">
                    <a:lumMod val="65000"/>
                    <a:lumOff val="35000"/>
                  </a:schemeClr>
                </a:solidFill>
              </a:rPr>
              <a:t>Roh Kudus ada di dalam hati semua orang yang percaya kepada Yesus.</a:t>
            </a:r>
            <a:r xmlns:a="http://schemas.openxmlformats.org/drawingml/2006/main">
              <a:rPr lang="ms" altLang="en-US" sz="3200">
                <a:solidFill>
                  <a:schemeClr val="tx1">
                    <a:lumMod val="65000"/>
                    <a:lumOff val="35000"/>
                  </a:schemeClr>
                </a:solidFill>
              </a:rPr>
              <a:t> </a:t>
            </a:r>
            <a:r xmlns:a="http://schemas.openxmlformats.org/drawingml/2006/main">
              <a:rPr lang="ms" altLang="ko-KR" sz="3200">
                <a:solidFill>
                  <a:schemeClr val="tx1">
                    <a:lumMod val="65000"/>
                    <a:lumOff val="35000"/>
                  </a:schemeClr>
                </a:solidFill>
              </a:rPr>
              <a:t>Jangan lupa bahawa Roh Kuduslah yang memberi kita kebijaksanaan dan keberanian untuk memberitakan Injil, sama seperti Dia memberi Petrus hikmat dan kuasa.</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2632" y="168928"/>
            <a:ext cx="4053592" cy="572117"/>
          </a:xfrm>
          <a:prstGeom prst="rect">
            <a:avLst/>
          </a:prstGeom>
          <a:noFill/>
        </p:spPr>
        <p:txBody>
          <a:bodyPr wrap="square">
            <a:spAutoFit/>
          </a:bodyPr>
          <a:lstStyle/>
          <a:p>
            <a:pPr xmlns:a="http://schemas.openxmlformats.org/drawingml/2006/main" algn="ctr">
              <a:defRPr/>
            </a:pPr>
            <a:r xmlns:a="http://schemas.openxmlformats.org/drawingml/2006/main">
              <a:rPr lang="ms" altLang="ko-KR" sz="3200"/>
              <a:t>Siapakah Yesus?</a:t>
            </a:r>
            <a:r xmlns:a="http://schemas.openxmlformats.org/drawingml/2006/main">
              <a:rPr lang="ms"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0501" y="57399"/>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1321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ms" altLang="ko-KR" sz="3600">
                <a:solidFill>
                  <a:srgbClr val="0070c0"/>
                </a:solidFill>
              </a:rPr>
              <a:t>Yesus adalah..</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ms" altLang="ko-KR" sz="3600">
                <a:solidFill>
                  <a:schemeClr val="tx1">
                    <a:lumMod val="65000"/>
                    <a:lumOff val="35000"/>
                  </a:schemeClr>
                </a:solidFill>
              </a:rPr>
              <a:t>Yesus menghantar Roh Kudus kepada semua orang yang percaya kepada-Nya untuk menolong kita.</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ms" altLang="ko-KR" sz="4000"/>
              <a:t>Kuiz hari ini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5903626" y="99380"/>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278296" y="117491"/>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ms" altLang="ko-KR" sz="3200">
                <a:solidFill>
                  <a:schemeClr val="tx1">
                    <a:lumMod val="65000"/>
                    <a:lumOff val="35000"/>
                  </a:schemeClr>
                </a:solidFill>
              </a:rPr>
              <a:t>Apakah yang mereka dengar ketika Roh Kudus datang?</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ms" altLang="en-US" sz="2800">
                <a:solidFill>
                  <a:schemeClr val="tx1">
                    <a:lumMod val="65000"/>
                    <a:lumOff val="35000"/>
                  </a:schemeClr>
                </a:solidFill>
              </a:rPr>
              <a:t>① </a:t>
            </a:r>
            <a:r xmlns:a="http://schemas.openxmlformats.org/drawingml/2006/main">
              <a:rPr lang="ms" altLang="ko-KR" sz="2800">
                <a:solidFill>
                  <a:schemeClr val="tx1">
                    <a:lumMod val="65000"/>
                    <a:lumOff val="35000"/>
                  </a:schemeClr>
                </a:solidFill>
              </a:rPr>
              <a:t>bunyi trompet</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ms" altLang="en-US" sz="2800">
                <a:solidFill>
                  <a:schemeClr val="tx1">
                    <a:lumMod val="65000"/>
                    <a:lumOff val="35000"/>
                  </a:schemeClr>
                </a:solidFill>
              </a:rPr>
              <a:t>② </a:t>
            </a:r>
            <a:r xmlns:a="http://schemas.openxmlformats.org/drawingml/2006/main">
              <a:rPr lang="ms" altLang="ko-KR" sz="2800">
                <a:solidFill>
                  <a:schemeClr val="tx1">
                    <a:lumMod val="65000"/>
                    <a:lumOff val="35000"/>
                  </a:schemeClr>
                </a:solidFill>
              </a:rPr>
              <a:t>guruh</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ms" altLang="en-US" sz="2800">
                <a:solidFill>
                  <a:schemeClr val="tx1">
                    <a:lumMod val="65000"/>
                    <a:lumOff val="35000"/>
                  </a:schemeClr>
                </a:solidFill>
              </a:rPr>
              <a:t>③ </a:t>
            </a:r>
            <a:r xmlns:a="http://schemas.openxmlformats.org/drawingml/2006/main">
              <a:rPr lang="ms" altLang="ko-KR" sz="2800">
                <a:solidFill>
                  <a:schemeClr val="tx1">
                    <a:lumMod val="65000"/>
                    <a:lumOff val="35000"/>
                  </a:schemeClr>
                </a:solidFill>
              </a:rPr>
              <a:t>tiupan angin yang kencang</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ms" altLang="en-US" sz="2800">
                <a:solidFill>
                  <a:schemeClr val="tx1">
                    <a:lumMod val="65000"/>
                    <a:lumOff val="35000"/>
                  </a:schemeClr>
                </a:solidFill>
              </a:rPr>
              <a:t>④ </a:t>
            </a:r>
            <a:r xmlns:a="http://schemas.openxmlformats.org/drawingml/2006/main">
              <a:rPr lang="ms" altLang="ko-KR" sz="2800">
                <a:solidFill>
                  <a:schemeClr val="tx1">
                    <a:lumMod val="65000"/>
                    <a:lumOff val="35000"/>
                  </a:schemeClr>
                </a:solidFill>
              </a:rPr>
              <a:t>bunyi doa</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1856"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ms" altLang="en-US" sz="2800">
                <a:solidFill>
                  <a:srgbClr val="ff0000"/>
                </a:solidFill>
              </a:rPr>
              <a:t>③ </a:t>
            </a:r>
            <a:r xmlns:a="http://schemas.openxmlformats.org/drawingml/2006/main">
              <a:rPr lang="ms" altLang="ko-KR" sz="2800">
                <a:solidFill>
                  <a:srgbClr val="ff0000"/>
                </a:solidFill>
              </a:rPr>
              <a:t>tiupan angin yang kencang</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9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ms" altLang="ko-KR" sz="4000"/>
              <a:t>Firman hari ini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85761" y="6815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467544" y="1988840"/>
            <a:ext cx="8208912" cy="1733530"/>
          </a:xfrm>
          <a:prstGeom prst="rect">
            <a:avLst/>
          </a:prstGeom>
          <a:noFill/>
        </p:spPr>
        <p:txBody>
          <a:bodyPr wrap="square">
            <a:spAutoFit/>
          </a:bodyPr>
          <a:lstStyle/>
          <a:p>
            <a:pPr xmlns:a="http://schemas.openxmlformats.org/drawingml/2006/main" lvl="0">
              <a:defRPr/>
            </a:pPr>
            <a:r xmlns:a="http://schemas.openxmlformats.org/drawingml/2006/main">
              <a:rPr lang="ms" altLang="ko-KR" sz="3600"/>
              <a:t>Mereka semua dipenuhi dengan Roh Kudus dan mula bercakap dalam bahasa-bahasa lain seperti yang dikuasakan oleh Roh itu.</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ms" altLang="ko-KR" sz="2800">
                <a:solidFill>
                  <a:schemeClr val="tx1">
                    <a:lumMod val="65000"/>
                    <a:lumOff val="35000"/>
                  </a:schemeClr>
                </a:solidFill>
              </a:rPr>
              <a:t>Perbuatan</a:t>
            </a:r>
            <a:r xmlns:a="http://schemas.openxmlformats.org/drawingml/2006/main">
              <a:rPr lang="ms" altLang="en-US" sz="2800">
                <a:solidFill>
                  <a:schemeClr val="tx1">
                    <a:lumMod val="65000"/>
                    <a:lumOff val="35000"/>
                  </a:schemeClr>
                </a:solidFill>
              </a:rPr>
              <a:t> </a:t>
            </a:r>
            <a:r xmlns:a="http://schemas.openxmlformats.org/drawingml/2006/main">
              <a:rPr lang="ms" altLang="ko-KR" sz="2800">
                <a:solidFill>
                  <a:schemeClr val="tx1">
                    <a:lumMod val="65000"/>
                    <a:lumOff val="35000"/>
                  </a:schemeClr>
                </a:solidFill>
              </a:rPr>
              <a:t>2:4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ms" altLang="ko-KR" b="1">
                <a:solidFill>
                  <a:schemeClr val="tx1">
                    <a:lumMod val="50000"/>
                    <a:lumOff val="50000"/>
                  </a:schemeClr>
                </a:solidFill>
              </a:rPr>
              <a:t>No. 90 Firman Tuhan</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915732"/>
          </a:xfrm>
          <a:prstGeom prst="rect">
            <a:avLst/>
          </a:prstGeom>
          <a:noFill/>
        </p:spPr>
        <p:txBody>
          <a:bodyPr wrap="square">
            <a:spAutoFit/>
          </a:bodyPr>
          <a:lstStyle/>
          <a:p>
            <a:pPr xmlns:a="http://schemas.openxmlformats.org/drawingml/2006/main" algn="ctr">
              <a:defRPr/>
            </a:pPr>
            <a:r xmlns:a="http://schemas.openxmlformats.org/drawingml/2006/main">
              <a:rPr lang="ms" altLang="ko-KR" sz="4000"/>
              <a:t>Filipus Memberitahu Injil kepada orang Ethiopia</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211960" y="1959038"/>
            <a:ext cx="4932040" cy="385710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ms" altLang="ko-KR" sz="4000"/>
              <a:t>Firman hari ini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5966771"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195736" y="112603"/>
            <a:ext cx="983695" cy="648072"/>
          </a:xfrm>
          <a:prstGeom prst="rect">
            <a:avLst/>
          </a:prstGeom>
          <a:noFill/>
        </p:spPr>
      </p:pic>
      <p:sp>
        <p:nvSpPr>
          <p:cNvPr id="23" name="TextBox 22"/>
          <p:cNvSpPr txBox="1"/>
          <p:nvPr/>
        </p:nvSpPr>
        <p:spPr>
          <a:xfrm>
            <a:off x="467544" y="2636912"/>
            <a:ext cx="8208912" cy="1733158"/>
          </a:xfrm>
          <a:prstGeom prst="rect">
            <a:avLst/>
          </a:prstGeom>
          <a:noFill/>
        </p:spPr>
        <p:txBody>
          <a:bodyPr wrap="square">
            <a:spAutoFit/>
          </a:bodyPr>
          <a:lstStyle/>
          <a:p>
            <a:pPr xmlns:a="http://schemas.openxmlformats.org/drawingml/2006/main" lvl="0">
              <a:defRPr/>
            </a:pPr>
            <a:r xmlns:a="http://schemas.openxmlformats.org/drawingml/2006/main">
              <a:rPr lang="ms" altLang="ko-KR" sz="3600"/>
              <a:t>Kemudian Filipus memulakan dengan petikan Kitab Suci itu dan memberitahunya berita baik tentang Yesus.</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ms" altLang="ko-KR" sz="2800">
                <a:solidFill>
                  <a:schemeClr val="tx1">
                    <a:lumMod val="65000"/>
                    <a:lumOff val="35000"/>
                  </a:schemeClr>
                </a:solidFill>
              </a:rPr>
              <a:t>Perbuatan</a:t>
            </a:r>
            <a:r xmlns:a="http://schemas.openxmlformats.org/drawingml/2006/main">
              <a:rPr lang="ms" altLang="en-US" sz="2800">
                <a:solidFill>
                  <a:schemeClr val="tx1">
                    <a:lumMod val="65000"/>
                    <a:lumOff val="35000"/>
                  </a:schemeClr>
                </a:solidFill>
              </a:rPr>
              <a:t> </a:t>
            </a:r>
            <a:r xmlns:a="http://schemas.openxmlformats.org/drawingml/2006/main">
              <a:rPr lang="ms" altLang="ko-KR" sz="2800">
                <a:solidFill>
                  <a:schemeClr val="tx1">
                    <a:lumMod val="65000"/>
                    <a:lumOff val="35000"/>
                  </a:schemeClr>
                </a:solidFill>
              </a:rPr>
              <a:t>8:</a:t>
            </a:r>
            <a:r xmlns:a="http://schemas.openxmlformats.org/drawingml/2006/main">
              <a:rPr lang="ms" altLang="en-US" sz="2800">
                <a:solidFill>
                  <a:schemeClr val="tx1">
                    <a:lumMod val="65000"/>
                    <a:lumOff val="35000"/>
                  </a:schemeClr>
                </a:solidFill>
              </a:rPr>
              <a:t> </a:t>
            </a:r>
            <a:r xmlns:a="http://schemas.openxmlformats.org/drawingml/2006/main">
              <a:rPr lang="ms" altLang="ko-KR" sz="2800">
                <a:solidFill>
                  <a:schemeClr val="tx1">
                    <a:lumMod val="65000"/>
                    <a:lumOff val="35000"/>
                  </a:schemeClr>
                </a:solidFill>
              </a:rPr>
              <a:t>35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s" sz="4000"/>
              <a:t>Firman hari ini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8782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64112"/>
            <a:ext cx="983695" cy="648072"/>
          </a:xfrm>
          <a:prstGeom prst="rect">
            <a:avLst/>
          </a:prstGeom>
          <a:noFill/>
        </p:spPr>
      </p:pic>
      <p:sp>
        <p:nvSpPr>
          <p:cNvPr id="23" name="TextBox 22"/>
          <p:cNvSpPr txBox="1"/>
          <p:nvPr/>
        </p:nvSpPr>
        <p:spPr>
          <a:xfrm>
            <a:off x="539552" y="1646798"/>
            <a:ext cx="8208912" cy="2523247"/>
          </a:xfrm>
          <a:prstGeom prst="rect">
            <a:avLst/>
          </a:prstGeom>
          <a:noFill/>
        </p:spPr>
        <p:txBody>
          <a:bodyPr wrap="square">
            <a:spAutoFit/>
          </a:bodyPr>
          <a:lstStyle/>
          <a:p>
            <a:pPr xmlns:a="http://schemas.openxmlformats.org/drawingml/2006/main" lvl="0">
              <a:defRPr/>
            </a:pPr>
            <a:r xmlns:a="http://schemas.openxmlformats.org/drawingml/2006/main">
              <a:rPr altLang="ko-KR" lang="ms" sz="4000"/>
              <a:t>Kerana anakku ini telah mati dan hidup semula; dia telah hilang dan ditemui.' Jadi mereka mula meraikannya.</a:t>
            </a:r>
            <a:endParaRPr xmlns:a="http://schemas.openxmlformats.org/drawingml/2006/main" altLang="en-US" lang="ko-KR" sz="40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ms" sz="2800">
                <a:solidFill>
                  <a:schemeClr val="tx1">
                    <a:lumMod val="65000"/>
                    <a:lumOff val="35000"/>
                  </a:schemeClr>
                </a:solidFill>
              </a:rPr>
              <a:t>Lukas</a:t>
            </a:r>
            <a:r xmlns:a="http://schemas.openxmlformats.org/drawingml/2006/main">
              <a:rPr altLang="en-US" lang="ms" sz="2800">
                <a:solidFill>
                  <a:schemeClr val="tx1">
                    <a:lumMod val="65000"/>
                    <a:lumOff val="35000"/>
                  </a:schemeClr>
                </a:solidFill>
              </a:rPr>
              <a:t> </a:t>
            </a:r>
            <a:r xmlns:a="http://schemas.openxmlformats.org/drawingml/2006/main">
              <a:rPr altLang="ko-KR" lang="ms" sz="2800">
                <a:solidFill>
                  <a:schemeClr val="tx1">
                    <a:lumMod val="65000"/>
                    <a:lumOff val="35000"/>
                  </a:schemeClr>
                </a:solidFill>
              </a:rPr>
              <a:t>15:24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7887" y="226160"/>
            <a:ext cx="4053592" cy="572035"/>
          </a:xfrm>
          <a:prstGeom prst="rect">
            <a:avLst/>
          </a:prstGeom>
          <a:noFill/>
        </p:spPr>
        <p:txBody>
          <a:bodyPr wrap="square">
            <a:spAutoFit/>
          </a:bodyPr>
          <a:lstStyle/>
          <a:p>
            <a:pPr xmlns:a="http://schemas.openxmlformats.org/drawingml/2006/main" algn="ctr">
              <a:defRPr/>
            </a:pPr>
            <a:r xmlns:a="http://schemas.openxmlformats.org/drawingml/2006/main">
              <a:rPr altLang="ko-KR" lang="ms" sz="3200"/>
              <a:t>Siapakah Yesus?</a:t>
            </a:r>
            <a:r xmlns:a="http://schemas.openxmlformats.org/drawingml/2006/main">
              <a:rPr altLang="en-US" lang="ms"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9849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121610"/>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ms" sz="3600">
                <a:solidFill>
                  <a:srgbClr val="0070c0"/>
                </a:solidFill>
              </a:rPr>
              <a:t>Yesus adalah..</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ms" sz="3600">
                <a:solidFill>
                  <a:schemeClr val="tx1">
                    <a:lumMod val="65000"/>
                    <a:lumOff val="35000"/>
                  </a:schemeClr>
                </a:solidFill>
              </a:rPr>
              <a:t>Yesus adalah tuan kehidupan yang membangkitkan orang mati.</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085184"/>
            <a:ext cx="9134632" cy="1551836"/>
          </a:xfrm>
          <a:prstGeom prst="rect">
            <a:avLst/>
          </a:prstGeom>
          <a:noFill/>
        </p:spPr>
        <p:txBody>
          <a:bodyPr wrap="square">
            <a:spAutoFit/>
          </a:bodyPr>
          <a:lstStyle/>
          <a:p>
            <a:pPr xmlns:a="http://schemas.openxmlformats.org/drawingml/2006/main" lvl="0">
              <a:defRPr/>
            </a:pPr>
            <a:r xmlns:a="http://schemas.openxmlformats.org/drawingml/2006/main">
              <a:rPr lang="ms" altLang="ko-KR" sz="3200">
                <a:solidFill>
                  <a:schemeClr val="tx1">
                    <a:lumMod val="65000"/>
                    <a:lumOff val="35000"/>
                  </a:schemeClr>
                </a:solidFill>
              </a:rPr>
              <a:t>Pada suatu hari seorang malaikat Tuhan berkata kepada Filipus yang percaya kepada Yesus "Pergilah ke selatan ke jalan-jalan padang gurun."</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6902" y="1"/>
            <a:ext cx="9125016" cy="494116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1054" y="5733256"/>
            <a:ext cx="9078915" cy="1046638"/>
          </a:xfrm>
          <a:prstGeom prst="rect">
            <a:avLst/>
          </a:prstGeom>
          <a:noFill/>
        </p:spPr>
        <p:txBody>
          <a:bodyPr wrap="square">
            <a:spAutoFit/>
          </a:bodyPr>
          <a:lstStyle/>
          <a:p>
            <a:pPr xmlns:a="http://schemas.openxmlformats.org/drawingml/2006/main" lvl="0">
              <a:defRPr/>
            </a:pPr>
            <a:r xmlns:a="http://schemas.openxmlformats.org/drawingml/2006/main">
              <a:rPr lang="ms" altLang="ko-KR" sz="3100">
                <a:solidFill>
                  <a:schemeClr val="tx1">
                    <a:lumMod val="65000"/>
                    <a:lumOff val="35000"/>
                  </a:schemeClr>
                </a:solidFill>
              </a:rPr>
              <a:t>Dia pergi ke padang pasir selatan seperti yang dikatakan malaikat. Dia tertanya-tanya mengapa malaikat menghantarnya </a:t>
            </a:r>
            <a:r xmlns:a="http://schemas.openxmlformats.org/drawingml/2006/main">
              <a:rPr lang="ms" altLang="ko-KR" sz="3200">
                <a:solidFill>
                  <a:schemeClr val="tx1">
                    <a:lumMod val="65000"/>
                    <a:lumOff val="35000"/>
                  </a:schemeClr>
                </a:solidFill>
              </a:rPr>
              <a:t>.</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0" y="1"/>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6685" y="5022541"/>
            <a:ext cx="9134646" cy="1795453"/>
          </a:xfrm>
          <a:prstGeom prst="rect">
            <a:avLst/>
          </a:prstGeom>
          <a:noFill/>
        </p:spPr>
        <p:txBody>
          <a:bodyPr wrap="square">
            <a:spAutoFit/>
          </a:bodyPr>
          <a:lstStyle/>
          <a:p>
            <a:pPr xmlns:a="http://schemas.openxmlformats.org/drawingml/2006/main" lvl="0">
              <a:defRPr/>
            </a:pPr>
            <a:r xmlns:a="http://schemas.openxmlformats.org/drawingml/2006/main">
              <a:rPr lang="ms" altLang="ko-KR" sz="2800">
                <a:solidFill>
                  <a:schemeClr val="tx1">
                    <a:lumMod val="65000"/>
                    <a:lumOff val="35000"/>
                  </a:schemeClr>
                </a:solidFill>
              </a:rPr>
              <a:t>Pada masa itu, sida-sida yang menjaga wang untuk negara Ethiopia, berada di atas kereta, membaca tulisan nabi Yesaya. Philip menghampiri dan bertanya. "Awak faham tak apa yang awak baca?"</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rcRect l="90"/>
          <a:stretch>
            <a:fillRect/>
          </a:stretch>
        </p:blipFill>
        <p:spPr>
          <a:xfrm>
            <a:off x="-12536" y="1"/>
            <a:ext cx="4512528" cy="4869159"/>
          </a:xfrm>
          <a:prstGeom prst="rect">
            <a:avLst/>
          </a:prstGeom>
        </p:spPr>
      </p:pic>
      <p:pic>
        <p:nvPicPr>
          <p:cNvPr id="3" name="그림 2"/>
          <p:cNvPicPr>
            <a:picLocks noChangeAspect="1"/>
          </p:cNvPicPr>
          <p:nvPr/>
        </p:nvPicPr>
        <p:blipFill rotWithShape="1">
          <a:blip r:embed="rId3"/>
          <a:srcRect l="50"/>
          <a:stretch>
            <a:fillRect/>
          </a:stretch>
        </p:blipFill>
        <p:spPr>
          <a:xfrm>
            <a:off x="4644008" y="-2911"/>
            <a:ext cx="4499992" cy="486915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466749"/>
            <a:ext cx="9134646" cy="1370296"/>
          </a:xfrm>
          <a:prstGeom prst="rect">
            <a:avLst/>
          </a:prstGeom>
          <a:noFill/>
        </p:spPr>
        <p:txBody>
          <a:bodyPr wrap="square">
            <a:spAutoFit/>
          </a:bodyPr>
          <a:lstStyle/>
          <a:p>
            <a:pPr xmlns:a="http://schemas.openxmlformats.org/drawingml/2006/main" lvl="0">
              <a:defRPr/>
            </a:pPr>
            <a:r xmlns:a="http://schemas.openxmlformats.org/drawingml/2006/main">
              <a:rPr lang="ms" altLang="ko-KR" sz="2800">
                <a:solidFill>
                  <a:schemeClr val="tx1">
                    <a:lumMod val="65000"/>
                    <a:lumOff val="35000"/>
                  </a:schemeClr>
                </a:solidFill>
              </a:rPr>
              <a:t>"Bagaimana saya boleh memahaminya," katanya, "melainkan jika seseorang menerangkannya kepada saya?" Filipus bermula dengan petikan Kitab Suci itu dan memberitahunya berita baik tentang Yesus.</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35496" y="-10263"/>
            <a:ext cx="9144000" cy="547701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3088" y="5290084"/>
            <a:ext cx="9107238" cy="1556486"/>
          </a:xfrm>
          <a:prstGeom prst="rect">
            <a:avLst/>
          </a:prstGeom>
          <a:noFill/>
        </p:spPr>
        <p:txBody>
          <a:bodyPr wrap="square">
            <a:spAutoFit/>
          </a:bodyPr>
          <a:lstStyle/>
          <a:p>
            <a:pPr xmlns:a="http://schemas.openxmlformats.org/drawingml/2006/main" lvl="0">
              <a:defRPr/>
            </a:pPr>
            <a:r xmlns:a="http://schemas.openxmlformats.org/drawingml/2006/main">
              <a:rPr lang="ms" altLang="ko-KR" sz="3200">
                <a:solidFill>
                  <a:schemeClr val="tx1">
                    <a:lumMod val="65000"/>
                    <a:lumOff val="35000"/>
                  </a:schemeClr>
                </a:solidFill>
              </a:rPr>
              <a:t>Selepas orang Ethiopia itu menerima Yesus, dia kembali ke negaranya dengan gembira. Philip berterima kasih kepada Roh Kudus kerana memimpinnya ke sana.</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9574" y="-25255"/>
            <a:ext cx="9144000" cy="53153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ms" altLang="ko-KR" sz="4000"/>
              <a:t>Pelajaran hari ini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6512" y="6842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95308" y="103694"/>
            <a:ext cx="983695" cy="648072"/>
          </a:xfrm>
          <a:prstGeom prst="rect">
            <a:avLst/>
          </a:prstGeom>
          <a:noFill/>
        </p:spPr>
      </p:pic>
      <p:sp>
        <p:nvSpPr>
          <p:cNvPr id="17" name="TextBox 16"/>
          <p:cNvSpPr txBox="1"/>
          <p:nvPr/>
        </p:nvSpPr>
        <p:spPr>
          <a:xfrm>
            <a:off x="300569" y="1124744"/>
            <a:ext cx="8512250" cy="3988276"/>
          </a:xfrm>
          <a:prstGeom prst="rect">
            <a:avLst/>
          </a:prstGeom>
          <a:noFill/>
        </p:spPr>
        <p:txBody>
          <a:bodyPr wrap="square">
            <a:spAutoFit/>
          </a:bodyPr>
          <a:lstStyle/>
          <a:p>
            <a:pPr xmlns:a="http://schemas.openxmlformats.org/drawingml/2006/main" algn="ctr">
              <a:defRPr/>
            </a:pPr>
            <a:r xmlns:a="http://schemas.openxmlformats.org/drawingml/2006/main">
              <a:rPr lang="ms" altLang="ko-KR" sz="3200">
                <a:solidFill>
                  <a:schemeClr val="tx1">
                    <a:lumMod val="65000"/>
                    <a:lumOff val="35000"/>
                  </a:schemeClr>
                </a:solidFill>
              </a:rPr>
              <a:t>Philip tidak dapat memahami sepenuhnya tetapi mematuhi perintah Roh Kudus. Jadi dia boleh memberitakan Injil kepada orang Ethiopia itu.</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ms" altLang="ko-KR" sz="3200">
                <a:solidFill>
                  <a:schemeClr val="tx1">
                    <a:lumMod val="65000"/>
                    <a:lumOff val="35000"/>
                  </a:schemeClr>
                </a:solidFill>
              </a:rPr>
              <a:t>Kadang-kadang kita berada dalam situasi yang kita tidak faham.</a:t>
            </a:r>
            <a:r xmlns:a="http://schemas.openxmlformats.org/drawingml/2006/main">
              <a:rPr lang="ms" altLang="en-US" sz="3200">
                <a:solidFill>
                  <a:schemeClr val="tx1">
                    <a:lumMod val="65000"/>
                    <a:lumOff val="35000"/>
                  </a:schemeClr>
                </a:solidFill>
              </a:rPr>
              <a:t> </a:t>
            </a:r>
            <a:r xmlns:a="http://schemas.openxmlformats.org/drawingml/2006/main">
              <a:rPr lang="ms" altLang="ko-KR" sz="3200">
                <a:solidFill>
                  <a:schemeClr val="tx1">
                    <a:lumMod val="65000"/>
                    <a:lumOff val="35000"/>
                  </a:schemeClr>
                </a:solidFill>
              </a:rPr>
              <a:t>Tetapi jika anda mempercayai Tuhan dan mentaati-Nya dalam Roh Kudus walaupun pada masa itu, anda juga boleh menjadi seorang yang beriman.</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ms" altLang="ko-KR" sz="3200">
                <a:solidFill>
                  <a:schemeClr val="tx1">
                    <a:lumMod val="65000"/>
                    <a:lumOff val="35000"/>
                  </a:schemeClr>
                </a:solidFill>
              </a:rPr>
              <a:t>yang memberitakan Injil.</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3809" y="298187"/>
            <a:ext cx="4053592" cy="584775"/>
          </a:xfrm>
          <a:prstGeom prst="rect">
            <a:avLst/>
          </a:prstGeom>
          <a:noFill/>
        </p:spPr>
        <p:txBody>
          <a:bodyPr wrap="square">
            <a:spAutoFit/>
          </a:bodyPr>
          <a:lstStyle/>
          <a:p>
            <a:pPr xmlns:a="http://schemas.openxmlformats.org/drawingml/2006/main" algn="ctr">
              <a:defRPr/>
            </a:pPr>
            <a:r xmlns:a="http://schemas.openxmlformats.org/drawingml/2006/main">
              <a:rPr lang="ms" altLang="ko-KR" sz="3200"/>
              <a:t>Siapakah Yesus?</a:t>
            </a:r>
            <a:r xmlns:a="http://schemas.openxmlformats.org/drawingml/2006/main">
              <a:rPr lang="ms"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864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108132" y="114104"/>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ms" altLang="ko-KR" sz="3600">
                <a:solidFill>
                  <a:srgbClr val="0070c0"/>
                </a:solidFill>
              </a:rPr>
              <a:t>Yesus adalah..</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lang="ms" altLang="ko-KR" sz="3600">
                <a:solidFill>
                  <a:schemeClr val="tx1">
                    <a:lumMod val="65000"/>
                    <a:lumOff val="35000"/>
                  </a:schemeClr>
                </a:solidFill>
              </a:rPr>
              <a:t>Yesus adalah orang yang memimpin hubungan dengan siapa kita harus bertemu.</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ms" altLang="ko-KR" sz="4000"/>
              <a:t>Kuiz hari ini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9639" y="101909"/>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94090" y="85926"/>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ms" altLang="ko-KR" sz="3200">
                <a:solidFill>
                  <a:schemeClr val="tx1">
                    <a:lumMod val="65000"/>
                    <a:lumOff val="35000"/>
                  </a:schemeClr>
                </a:solidFill>
              </a:rPr>
              <a:t>Apakah sida-sida Ethiopia yang Philip temui untuk menjaga ?</a:t>
            </a:r>
            <a:r xmlns:a="http://schemas.openxmlformats.org/drawingml/2006/main">
              <a:rPr lang="ms"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ms" altLang="en-US" sz="2800">
                <a:solidFill>
                  <a:schemeClr val="tx1">
                    <a:lumMod val="65000"/>
                    <a:lumOff val="35000"/>
                  </a:schemeClr>
                </a:solidFill>
              </a:rPr>
              <a:t>① </a:t>
            </a:r>
            <a:r xmlns:a="http://schemas.openxmlformats.org/drawingml/2006/main">
              <a:rPr lang="ms" altLang="ko-KR" sz="2800">
                <a:solidFill>
                  <a:schemeClr val="tx1">
                    <a:lumMod val="65000"/>
                    <a:lumOff val="35000"/>
                  </a:schemeClr>
                </a:solidFill>
              </a:rPr>
              <a:t>Dia bertanggungjawab ke atas tentera.</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ms" altLang="en-US" sz="2800">
                <a:solidFill>
                  <a:schemeClr val="tx1">
                    <a:lumMod val="65000"/>
                    <a:lumOff val="35000"/>
                  </a:schemeClr>
                </a:solidFill>
              </a:rPr>
              <a:t>② </a:t>
            </a:r>
            <a:r xmlns:a="http://schemas.openxmlformats.org/drawingml/2006/main">
              <a:rPr lang="ms" altLang="ko-KR" sz="2800">
                <a:solidFill>
                  <a:schemeClr val="tx1">
                    <a:lumMod val="65000"/>
                    <a:lumOff val="35000"/>
                  </a:schemeClr>
                </a:solidFill>
              </a:rPr>
              <a:t>Dia seorang tukang masak di negaranya.</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ms" altLang="en-US" sz="2800">
                <a:solidFill>
                  <a:schemeClr val="tx1">
                    <a:lumMod val="65000"/>
                    <a:lumOff val="35000"/>
                  </a:schemeClr>
                </a:solidFill>
              </a:rPr>
              <a:t>③ </a:t>
            </a:r>
            <a:r xmlns:a="http://schemas.openxmlformats.org/drawingml/2006/main">
              <a:rPr lang="ms" altLang="ko-KR" sz="2800">
                <a:solidFill>
                  <a:schemeClr val="tx1">
                    <a:lumMod val="65000"/>
                    <a:lumOff val="35000"/>
                  </a:schemeClr>
                </a:solidFill>
              </a:rPr>
              <a:t>Dia</a:t>
            </a:r>
            <a:r xmlns:a="http://schemas.openxmlformats.org/drawingml/2006/main">
              <a:rPr lang="ms" altLang="en-US" sz="2800">
                <a:solidFill>
                  <a:schemeClr val="tx1">
                    <a:lumMod val="65000"/>
                    <a:lumOff val="35000"/>
                  </a:schemeClr>
                </a:solidFill>
              </a:rPr>
              <a:t> </a:t>
            </a:r>
            <a:r xmlns:a="http://schemas.openxmlformats.org/drawingml/2006/main">
              <a:rPr lang="ms" altLang="ko-KR" sz="2800">
                <a:solidFill>
                  <a:schemeClr val="tx1">
                    <a:lumMod val="65000"/>
                    <a:lumOff val="35000"/>
                  </a:schemeClr>
                </a:solidFill>
              </a:rPr>
              <a:t>adalah</a:t>
            </a:r>
            <a:r xmlns:a="http://schemas.openxmlformats.org/drawingml/2006/main">
              <a:rPr lang="ms" altLang="en-US" sz="2800">
                <a:solidFill>
                  <a:schemeClr val="tx1">
                    <a:lumMod val="65000"/>
                    <a:lumOff val="35000"/>
                  </a:schemeClr>
                </a:solidFill>
              </a:rPr>
              <a:t> </a:t>
            </a:r>
            <a:r xmlns:a="http://schemas.openxmlformats.org/drawingml/2006/main">
              <a:rPr lang="ms" altLang="ko-KR" sz="2800">
                <a:solidFill>
                  <a:schemeClr val="tx1">
                    <a:lumMod val="65000"/>
                    <a:lumOff val="35000"/>
                  </a:schemeClr>
                </a:solidFill>
              </a:rPr>
              <a:t>dalam</a:t>
            </a:r>
            <a:r xmlns:a="http://schemas.openxmlformats.org/drawingml/2006/main">
              <a:rPr lang="ms" altLang="en-US" sz="2800">
                <a:solidFill>
                  <a:schemeClr val="tx1">
                    <a:lumMod val="65000"/>
                    <a:lumOff val="35000"/>
                  </a:schemeClr>
                </a:solidFill>
              </a:rPr>
              <a:t> </a:t>
            </a:r>
            <a:r xmlns:a="http://schemas.openxmlformats.org/drawingml/2006/main">
              <a:rPr lang="ms" altLang="ko-KR" sz="2800">
                <a:solidFill>
                  <a:schemeClr val="tx1">
                    <a:lumMod val="65000"/>
                    <a:lumOff val="35000"/>
                  </a:schemeClr>
                </a:solidFill>
              </a:rPr>
              <a:t>caj</a:t>
            </a:r>
            <a:r xmlns:a="http://schemas.openxmlformats.org/drawingml/2006/main">
              <a:rPr lang="ms" altLang="en-US" sz="2800">
                <a:solidFill>
                  <a:schemeClr val="tx1">
                    <a:lumMod val="65000"/>
                    <a:lumOff val="35000"/>
                  </a:schemeClr>
                </a:solidFill>
              </a:rPr>
              <a:t> </a:t>
            </a:r>
            <a:r xmlns:a="http://schemas.openxmlformats.org/drawingml/2006/main">
              <a:rPr lang="ms" altLang="ko-KR" sz="2800">
                <a:solidFill>
                  <a:schemeClr val="tx1">
                    <a:lumMod val="65000"/>
                    <a:lumOff val="35000"/>
                  </a:schemeClr>
                </a:solidFill>
              </a:rPr>
              <a:t>daripada</a:t>
            </a:r>
            <a:r xmlns:a="http://schemas.openxmlformats.org/drawingml/2006/main">
              <a:rPr lang="ms" altLang="en-US" sz="2800">
                <a:solidFill>
                  <a:schemeClr val="tx1">
                    <a:lumMod val="65000"/>
                    <a:lumOff val="35000"/>
                  </a:schemeClr>
                </a:solidFill>
              </a:rPr>
              <a:t> </a:t>
            </a:r>
            <a:r xmlns:a="http://schemas.openxmlformats.org/drawingml/2006/main">
              <a:rPr lang="ms" altLang="ko-KR" sz="2800">
                <a:solidFill>
                  <a:schemeClr val="tx1">
                    <a:lumMod val="65000"/>
                    <a:lumOff val="35000"/>
                  </a:schemeClr>
                </a:solidFill>
              </a:rPr>
              <a:t>miliknya</a:t>
            </a:r>
            <a:r xmlns:a="http://schemas.openxmlformats.org/drawingml/2006/main">
              <a:rPr lang="ms" altLang="en-US" sz="2800">
                <a:solidFill>
                  <a:schemeClr val="tx1">
                    <a:lumMod val="65000"/>
                    <a:lumOff val="35000"/>
                  </a:schemeClr>
                </a:solidFill>
              </a:rPr>
              <a:t> </a:t>
            </a:r>
            <a:r xmlns:a="http://schemas.openxmlformats.org/drawingml/2006/main">
              <a:rPr lang="ms" altLang="ko-KR" sz="2800">
                <a:solidFill>
                  <a:schemeClr val="tx1">
                    <a:lumMod val="65000"/>
                    <a:lumOff val="35000"/>
                  </a:schemeClr>
                </a:solidFill>
              </a:rPr>
              <a:t>negara</a:t>
            </a:r>
            <a:r xmlns:a="http://schemas.openxmlformats.org/drawingml/2006/main">
              <a:rPr lang="ms" altLang="en-US" sz="2800">
                <a:solidFill>
                  <a:schemeClr val="tx1">
                    <a:lumMod val="65000"/>
                    <a:lumOff val="35000"/>
                  </a:schemeClr>
                </a:solidFill>
              </a:rPr>
              <a:t> </a:t>
            </a:r>
            <a:r xmlns:a="http://schemas.openxmlformats.org/drawingml/2006/main">
              <a:rPr lang="ms" altLang="ko-KR" sz="2800">
                <a:solidFill>
                  <a:schemeClr val="tx1">
                    <a:lumMod val="65000"/>
                    <a:lumOff val="35000"/>
                  </a:schemeClr>
                </a:solidFill>
              </a:rPr>
              <a:t>wang.</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ms" altLang="en-US" sz="2800">
                <a:solidFill>
                  <a:schemeClr val="tx1">
                    <a:lumMod val="65000"/>
                    <a:lumOff val="35000"/>
                  </a:schemeClr>
                </a:solidFill>
              </a:rPr>
              <a:t>④ </a:t>
            </a:r>
            <a:r xmlns:a="http://schemas.openxmlformats.org/drawingml/2006/main">
              <a:rPr lang="ms" altLang="ko-KR" sz="2800">
                <a:solidFill>
                  <a:schemeClr val="tx1">
                    <a:lumMod val="65000"/>
                    <a:lumOff val="35000"/>
                  </a:schemeClr>
                </a:solidFill>
              </a:rPr>
              <a:t>Dia mengawal ibadat negara.</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ms" altLang="en-US" sz="2800">
                <a:solidFill>
                  <a:srgbClr val="ff0000"/>
                </a:solidFill>
              </a:rPr>
              <a:t>③ </a:t>
            </a:r>
            <a:r xmlns:a="http://schemas.openxmlformats.org/drawingml/2006/main">
              <a:rPr lang="ms" altLang="ko-KR" sz="2800">
                <a:solidFill>
                  <a:srgbClr val="ff0000"/>
                </a:solidFill>
              </a:rPr>
              <a:t>Dia bertanggungjawab ke atas wang negaranya.</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0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ms" altLang="ko-KR" sz="4000"/>
              <a:t>Firman hari ini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5966771"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195736" y="112603"/>
            <a:ext cx="983695" cy="648072"/>
          </a:xfrm>
          <a:prstGeom prst="rect">
            <a:avLst/>
          </a:prstGeom>
          <a:noFill/>
        </p:spPr>
      </p:pic>
      <p:sp>
        <p:nvSpPr>
          <p:cNvPr id="23" name="TextBox 22"/>
          <p:cNvSpPr txBox="1"/>
          <p:nvPr/>
        </p:nvSpPr>
        <p:spPr>
          <a:xfrm>
            <a:off x="467544" y="2636912"/>
            <a:ext cx="8208912" cy="1733158"/>
          </a:xfrm>
          <a:prstGeom prst="rect">
            <a:avLst/>
          </a:prstGeom>
          <a:noFill/>
        </p:spPr>
        <p:txBody>
          <a:bodyPr wrap="square">
            <a:spAutoFit/>
          </a:bodyPr>
          <a:lstStyle/>
          <a:p>
            <a:pPr xmlns:a="http://schemas.openxmlformats.org/drawingml/2006/main" lvl="0">
              <a:defRPr/>
            </a:pPr>
            <a:r xmlns:a="http://schemas.openxmlformats.org/drawingml/2006/main">
              <a:rPr lang="ms" altLang="ko-KR" sz="3600"/>
              <a:t>Kemudian Filipus memulakan dengan petikan Kitab Suci itu dan memberitahunya berita baik tentang Yesus.</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ms" altLang="ko-KR" sz="2800">
                <a:solidFill>
                  <a:schemeClr val="tx1">
                    <a:lumMod val="65000"/>
                    <a:lumOff val="35000"/>
                  </a:schemeClr>
                </a:solidFill>
              </a:rPr>
              <a:t>Perbuatan</a:t>
            </a:r>
            <a:r xmlns:a="http://schemas.openxmlformats.org/drawingml/2006/main">
              <a:rPr lang="ms" altLang="en-US" sz="2800">
                <a:solidFill>
                  <a:schemeClr val="tx1">
                    <a:lumMod val="65000"/>
                    <a:lumOff val="35000"/>
                  </a:schemeClr>
                </a:solidFill>
              </a:rPr>
              <a:t> </a:t>
            </a:r>
            <a:r xmlns:a="http://schemas.openxmlformats.org/drawingml/2006/main">
              <a:rPr lang="ms" altLang="ko-KR" sz="2800">
                <a:solidFill>
                  <a:schemeClr val="tx1">
                    <a:lumMod val="65000"/>
                    <a:lumOff val="35000"/>
                  </a:schemeClr>
                </a:solidFill>
              </a:rPr>
              <a:t>8:</a:t>
            </a:r>
            <a:r xmlns:a="http://schemas.openxmlformats.org/drawingml/2006/main">
              <a:rPr lang="ms" altLang="en-US" sz="2800">
                <a:solidFill>
                  <a:schemeClr val="tx1">
                    <a:lumMod val="65000"/>
                    <a:lumOff val="35000"/>
                  </a:schemeClr>
                </a:solidFill>
              </a:rPr>
              <a:t> </a:t>
            </a:r>
            <a:r xmlns:a="http://schemas.openxmlformats.org/drawingml/2006/main">
              <a:rPr lang="ms" altLang="ko-KR" sz="2800">
                <a:solidFill>
                  <a:schemeClr val="tx1">
                    <a:lumMod val="65000"/>
                    <a:lumOff val="35000"/>
                  </a:schemeClr>
                </a:solidFill>
              </a:rPr>
              <a:t>35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ms" altLang="ko-KR" b="1">
                <a:solidFill>
                  <a:schemeClr val="tx1">
                    <a:lumMod val="50000"/>
                    <a:lumOff val="50000"/>
                  </a:schemeClr>
                </a:solidFill>
              </a:rPr>
              <a:t>No. 91 Firman Tuhan</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ms" altLang="ko-KR" sz="4400"/>
              <a:t>Saul Bertemu Yesus</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357923" y="1959038"/>
            <a:ext cx="4786078" cy="385710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653216" y="143826"/>
            <a:ext cx="4053592" cy="692469"/>
          </a:xfrm>
          <a:prstGeom prst="rect">
            <a:avLst/>
          </a:prstGeom>
          <a:noFill/>
        </p:spPr>
        <p:txBody>
          <a:bodyPr wrap="square">
            <a:spAutoFit/>
          </a:bodyPr>
          <a:lstStyle/>
          <a:p>
            <a:pPr xmlns:a="http://schemas.openxmlformats.org/drawingml/2006/main" algn="ctr">
              <a:defRPr/>
            </a:pPr>
            <a:r xmlns:a="http://schemas.openxmlformats.org/drawingml/2006/main">
              <a:rPr altLang="ko-KR" lang="ms" sz="4000">
                <a:solidFill>
                  <a:srgbClr val="ff0000"/>
                </a:solidFill>
              </a:rPr>
              <a:t>Kuiz hari ini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15394" y="9338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42785" y="69815"/>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ms" sz="3200">
                <a:solidFill>
                  <a:schemeClr val="tx1">
                    <a:lumMod val="65000"/>
                    <a:lumOff val="35000"/>
                  </a:schemeClr>
                </a:solidFill>
              </a:rPr>
              <a:t>Berapa hari telah berlalu sejak Lazarus mati ketika Yesus datang?</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ms" sz="2800">
                <a:solidFill>
                  <a:schemeClr val="tx1">
                    <a:lumMod val="65000"/>
                    <a:lumOff val="35000"/>
                  </a:schemeClr>
                </a:solidFill>
              </a:rPr>
              <a:t>① </a:t>
            </a:r>
            <a:r xmlns:a="http://schemas.openxmlformats.org/drawingml/2006/main">
              <a:rPr altLang="ko-KR" lang="ms" sz="2800">
                <a:solidFill>
                  <a:schemeClr val="tx1">
                    <a:lumMod val="65000"/>
                    <a:lumOff val="35000"/>
                  </a:schemeClr>
                </a:solidFill>
              </a:rPr>
              <a:t>satu hari</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ms" sz="2800">
                <a:solidFill>
                  <a:schemeClr val="tx1">
                    <a:lumMod val="65000"/>
                    <a:lumOff val="35000"/>
                  </a:schemeClr>
                </a:solidFill>
              </a:rPr>
              <a:t>② </a:t>
            </a:r>
            <a:r xmlns:a="http://schemas.openxmlformats.org/drawingml/2006/main">
              <a:rPr altLang="ko-KR" lang="ms" sz="2800">
                <a:solidFill>
                  <a:schemeClr val="tx1">
                    <a:lumMod val="65000"/>
                    <a:lumOff val="35000"/>
                  </a:schemeClr>
                </a:solidFill>
              </a:rPr>
              <a:t>dua hari</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50895"/>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s" sz="2800">
                <a:solidFill>
                  <a:schemeClr val="tx1">
                    <a:lumMod val="65000"/>
                    <a:lumOff val="35000"/>
                  </a:schemeClr>
                </a:solidFill>
              </a:rPr>
              <a:t>③ </a:t>
            </a:r>
            <a:r xmlns:a="http://schemas.openxmlformats.org/drawingml/2006/main">
              <a:rPr altLang="ko-KR" lang="ms" sz="2800">
                <a:solidFill>
                  <a:schemeClr val="tx1">
                    <a:lumMod val="65000"/>
                    <a:lumOff val="35000"/>
                  </a:schemeClr>
                </a:solidFill>
              </a:rPr>
              <a:t>tiga hari</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s" sz="2800">
                <a:solidFill>
                  <a:schemeClr val="tx1">
                    <a:lumMod val="65000"/>
                    <a:lumOff val="35000"/>
                  </a:schemeClr>
                </a:solidFill>
              </a:rPr>
              <a:t>④ </a:t>
            </a:r>
            <a:r xmlns:a="http://schemas.openxmlformats.org/drawingml/2006/main">
              <a:rPr altLang="ko-KR" lang="ms" sz="2800">
                <a:solidFill>
                  <a:schemeClr val="tx1">
                    <a:lumMod val="65000"/>
                    <a:lumOff val="35000"/>
                  </a:schemeClr>
                </a:solidFill>
              </a:rPr>
              <a:t>empat hari</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47299"/>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s" sz="2800">
                <a:solidFill>
                  <a:srgbClr val="ff0000"/>
                </a:solidFill>
              </a:rPr>
              <a:t>③ </a:t>
            </a:r>
            <a:r xmlns:a="http://schemas.openxmlformats.org/drawingml/2006/main">
              <a:rPr altLang="ko-KR" lang="ms" sz="2800">
                <a:solidFill>
                  <a:srgbClr val="ff0000"/>
                </a:solidFill>
              </a:rPr>
              <a:t>tiga hari</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21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ms" altLang="ko-KR" sz="4000"/>
              <a:t>Firman hari ini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20560"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34043"/>
            <a:ext cx="983695" cy="648072"/>
          </a:xfrm>
          <a:prstGeom prst="rect">
            <a:avLst/>
          </a:prstGeom>
          <a:noFill/>
        </p:spPr>
      </p:pic>
      <p:sp>
        <p:nvSpPr>
          <p:cNvPr id="23" name="TextBox 22"/>
          <p:cNvSpPr txBox="1"/>
          <p:nvPr/>
        </p:nvSpPr>
        <p:spPr>
          <a:xfrm>
            <a:off x="467544" y="2123061"/>
            <a:ext cx="8208912" cy="1732659"/>
          </a:xfrm>
          <a:prstGeom prst="rect">
            <a:avLst/>
          </a:prstGeom>
          <a:noFill/>
        </p:spPr>
        <p:txBody>
          <a:bodyPr wrap="square">
            <a:spAutoFit/>
          </a:bodyPr>
          <a:lstStyle/>
          <a:p>
            <a:pPr xmlns:a="http://schemas.openxmlformats.org/drawingml/2006/main" lvl="0">
              <a:defRPr/>
            </a:pPr>
            <a:r xmlns:a="http://schemas.openxmlformats.org/drawingml/2006/main">
              <a:rPr lang="ms" altLang="ko-KR" sz="3600"/>
              <a:t>Ia rebah ke tanah dan mendengar suara yang berkata kepadanya, "Saulus, Saulus, mengapakah engkau menganiaya Aku?"</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ms" altLang="ko-KR" sz="2800">
                <a:solidFill>
                  <a:schemeClr val="tx1">
                    <a:lumMod val="65000"/>
                    <a:lumOff val="35000"/>
                  </a:schemeClr>
                </a:solidFill>
              </a:rPr>
              <a:t>Perbuatan</a:t>
            </a:r>
            <a:r xmlns:a="http://schemas.openxmlformats.org/drawingml/2006/main">
              <a:rPr lang="ms" altLang="en-US" sz="2800">
                <a:solidFill>
                  <a:schemeClr val="tx1">
                    <a:lumMod val="65000"/>
                    <a:lumOff val="35000"/>
                  </a:schemeClr>
                </a:solidFill>
              </a:rPr>
              <a:t> </a:t>
            </a:r>
            <a:r xmlns:a="http://schemas.openxmlformats.org/drawingml/2006/main">
              <a:rPr lang="ms" altLang="ko-KR" sz="2800">
                <a:solidFill>
                  <a:schemeClr val="tx1">
                    <a:lumMod val="65000"/>
                    <a:lumOff val="35000"/>
                  </a:schemeClr>
                </a:solidFill>
              </a:rPr>
              <a:t>9:</a:t>
            </a:r>
            <a:r xmlns:a="http://schemas.openxmlformats.org/drawingml/2006/main">
              <a:rPr lang="ms" altLang="en-US" sz="2800">
                <a:solidFill>
                  <a:schemeClr val="tx1">
                    <a:lumMod val="65000"/>
                    <a:lumOff val="35000"/>
                  </a:schemeClr>
                </a:solidFill>
              </a:rPr>
              <a:t> </a:t>
            </a:r>
            <a:r xmlns:a="http://schemas.openxmlformats.org/drawingml/2006/main">
              <a:rPr lang="ms" altLang="ko-KR" sz="2800">
                <a:solidFill>
                  <a:schemeClr val="tx1">
                    <a:lumMod val="65000"/>
                    <a:lumOff val="35000"/>
                  </a:schemeClr>
                </a:solidFill>
              </a:rPr>
              <a:t>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4662" y="5589240"/>
            <a:ext cx="9134632" cy="1066830"/>
          </a:xfrm>
          <a:prstGeom prst="rect">
            <a:avLst/>
          </a:prstGeom>
          <a:noFill/>
        </p:spPr>
        <p:txBody>
          <a:bodyPr wrap="square">
            <a:spAutoFit/>
          </a:bodyPr>
          <a:lstStyle/>
          <a:p>
            <a:pPr xmlns:a="http://schemas.openxmlformats.org/drawingml/2006/main" lvl="0">
              <a:defRPr/>
            </a:pPr>
            <a:r xmlns:a="http://schemas.openxmlformats.org/drawingml/2006/main">
              <a:rPr lang="ms" altLang="ko-KR" sz="3200">
                <a:solidFill>
                  <a:schemeClr val="tx1">
                    <a:lumMod val="65000"/>
                    <a:lumOff val="35000"/>
                  </a:schemeClr>
                </a:solidFill>
              </a:rPr>
              <a:t>Ada seorang bernama Saulus yang membenci orang yang percaya kepada Yesus, dan dia membenci jemaat.</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7398" y="-27383"/>
            <a:ext cx="9144000" cy="547260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4274" y="5589240"/>
            <a:ext cx="9134646" cy="1000154"/>
          </a:xfrm>
          <a:prstGeom prst="rect">
            <a:avLst/>
          </a:prstGeom>
          <a:noFill/>
        </p:spPr>
        <p:txBody>
          <a:bodyPr wrap="square">
            <a:spAutoFit/>
          </a:bodyPr>
          <a:lstStyle/>
          <a:p>
            <a:pPr xmlns:a="http://schemas.openxmlformats.org/drawingml/2006/main" lvl="0">
              <a:defRPr/>
            </a:pPr>
            <a:r xmlns:a="http://schemas.openxmlformats.org/drawingml/2006/main">
              <a:rPr lang="ms" altLang="ko-KR" sz="3000">
                <a:solidFill>
                  <a:schemeClr val="tx1">
                    <a:lumMod val="65000"/>
                    <a:lumOff val="35000"/>
                  </a:schemeClr>
                </a:solidFill>
              </a:rPr>
              <a:t>Saulus sangat membenci Yesus sehingga dia pergi ke Damsyik untuk menangkap orang Kristian.</a:t>
            </a:r>
            <a:endParaRPr xmlns:a="http://schemas.openxmlformats.org/drawingml/2006/main" lang="ko-KR" altLang="en-US" sz="30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7104" y="-21952"/>
            <a:ext cx="9144000" cy="546717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094" y="5473005"/>
            <a:ext cx="9078915" cy="1373565"/>
          </a:xfrm>
          <a:prstGeom prst="rect">
            <a:avLst/>
          </a:prstGeom>
          <a:noFill/>
        </p:spPr>
        <p:txBody>
          <a:bodyPr wrap="square">
            <a:spAutoFit/>
          </a:bodyPr>
          <a:lstStyle/>
          <a:p>
            <a:pPr xmlns:a="http://schemas.openxmlformats.org/drawingml/2006/main" lvl="0">
              <a:defRPr/>
            </a:pPr>
            <a:r xmlns:a="http://schemas.openxmlformats.org/drawingml/2006/main">
              <a:rPr lang="ms" altLang="ko-KR" sz="2800">
                <a:solidFill>
                  <a:schemeClr val="tx1">
                    <a:lumMod val="65000"/>
                    <a:lumOff val="35000"/>
                  </a:schemeClr>
                </a:solidFill>
              </a:rPr>
              <a:t>Ketika dia menghampiri Damsyik dalam perjalanannya, tiba-tiba cahaya dari langit memancar mengelilinginya. Ia mendengar suara, "Saulus, Saulus, mengapakah engkau menganiaya Aku?"</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3"/>
          <a:stretch>
            <a:fillRect/>
          </a:stretch>
        </p:blipFill>
        <p:spPr>
          <a:xfrm>
            <a:off x="3552" y="1"/>
            <a:ext cx="9144000" cy="547300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466749"/>
            <a:ext cx="9134646" cy="1370296"/>
          </a:xfrm>
          <a:prstGeom prst="rect">
            <a:avLst/>
          </a:prstGeom>
          <a:noFill/>
        </p:spPr>
        <p:txBody>
          <a:bodyPr wrap="square">
            <a:spAutoFit/>
          </a:bodyPr>
          <a:lstStyle/>
          <a:p>
            <a:pPr xmlns:a="http://schemas.openxmlformats.org/drawingml/2006/main" lvl="0">
              <a:defRPr/>
            </a:pPr>
            <a:r xmlns:a="http://schemas.openxmlformats.org/drawingml/2006/main">
              <a:rPr lang="ms" altLang="ko-KR" sz="2800">
                <a:solidFill>
                  <a:schemeClr val="tx1">
                    <a:lumMod val="65000"/>
                    <a:lumOff val="35000"/>
                  </a:schemeClr>
                </a:solidFill>
              </a:rPr>
              <a:t>"Siapakah Engkau, Tuhan?" Saul bertanya. “Akulah Yesus, yang kamu aniaya.” Saul terkejut bahawa Yesus masih hidup. Dia menyangka Yesus sudah mati.</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46674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8576" y="4899105"/>
            <a:ext cx="9107238" cy="1795065"/>
          </a:xfrm>
          <a:prstGeom prst="rect">
            <a:avLst/>
          </a:prstGeom>
          <a:noFill/>
        </p:spPr>
        <p:txBody>
          <a:bodyPr wrap="square">
            <a:spAutoFit/>
          </a:bodyPr>
          <a:lstStyle/>
          <a:p>
            <a:pPr xmlns:a="http://schemas.openxmlformats.org/drawingml/2006/main" lvl="0">
              <a:defRPr/>
            </a:pPr>
            <a:r xmlns:a="http://schemas.openxmlformats.org/drawingml/2006/main">
              <a:rPr lang="ms" altLang="ko-KR" sz="2800">
                <a:solidFill>
                  <a:schemeClr val="tx1">
                    <a:lumMod val="65000"/>
                    <a:lumOff val="35000"/>
                  </a:schemeClr>
                </a:solidFill>
              </a:rPr>
              <a:t>Saul, yang bertemu dengan Yesus, menjadi manusia baru. Jadi dia menjadi Rasul Paulus, yang bekerja keras untuk memberitakan Injil kepada orang bukan Yahudi, dan menulis banyak buku Alkitab.</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8186" y="1"/>
            <a:ext cx="9144000" cy="486916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ms" altLang="ko-KR" sz="4000"/>
              <a:t>Pelajaran hari ini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3808"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68426"/>
            <a:ext cx="983695" cy="648072"/>
          </a:xfrm>
          <a:prstGeom prst="rect">
            <a:avLst/>
          </a:prstGeom>
          <a:noFill/>
        </p:spPr>
      </p:pic>
      <p:sp>
        <p:nvSpPr>
          <p:cNvPr id="17" name="TextBox 16"/>
          <p:cNvSpPr txBox="1"/>
          <p:nvPr/>
        </p:nvSpPr>
        <p:spPr>
          <a:xfrm>
            <a:off x="300569" y="1124744"/>
            <a:ext cx="8512250" cy="3988276"/>
          </a:xfrm>
          <a:prstGeom prst="rect">
            <a:avLst/>
          </a:prstGeom>
          <a:noFill/>
        </p:spPr>
        <p:txBody>
          <a:bodyPr wrap="square">
            <a:spAutoFit/>
          </a:bodyPr>
          <a:lstStyle/>
          <a:p>
            <a:pPr xmlns:a="http://schemas.openxmlformats.org/drawingml/2006/main" algn="ctr">
              <a:defRPr/>
            </a:pPr>
            <a:r xmlns:a="http://schemas.openxmlformats.org/drawingml/2006/main">
              <a:rPr lang="ms" altLang="ko-KR" sz="3200">
                <a:solidFill>
                  <a:schemeClr val="tx1">
                    <a:lumMod val="65000"/>
                    <a:lumOff val="35000"/>
                  </a:schemeClr>
                </a:solidFill>
              </a:rPr>
              <a:t>Saulus adalah seorang yang menganiaya gereja, tetapi Tuhan memanggilnya seorang rasul.</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ms" altLang="ko-KR" sz="3200">
                <a:solidFill>
                  <a:schemeClr val="tx1">
                    <a:lumMod val="65000"/>
                    <a:lumOff val="35000"/>
                  </a:schemeClr>
                </a:solidFill>
              </a:rPr>
              <a:t>Saul, yang bertemu dengan Yesus, menjalani kehidupan yang sama sekali berbeza daripada sebelumnya.</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ms" altLang="ko-KR" sz="3200">
                <a:solidFill>
                  <a:schemeClr val="tx1">
                    <a:lumMod val="65000"/>
                    <a:lumOff val="35000"/>
                  </a:schemeClr>
                </a:solidFill>
              </a:rPr>
              <a:t>Apakah perubahan yang telah anda lakukan</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ms" altLang="ko-KR" sz="3200">
                <a:solidFill>
                  <a:schemeClr val="tx1">
                    <a:lumMod val="65000"/>
                    <a:lumOff val="35000"/>
                  </a:schemeClr>
                </a:solidFill>
              </a:rPr>
              <a:t>sejak anda bertemu Yesus?</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ms" altLang="ko-KR" sz="3200">
                <a:solidFill>
                  <a:schemeClr val="tx1">
                    <a:lumMod val="65000"/>
                    <a:lumOff val="35000"/>
                  </a:schemeClr>
                </a:solidFill>
              </a:rPr>
              <a:t>Mereka yang bertemu dengan Yesus mesti menjalani kehidupan yang berbeza daripada sebelumnya.</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3809" y="239099"/>
            <a:ext cx="4053592" cy="568621"/>
          </a:xfrm>
          <a:prstGeom prst="rect">
            <a:avLst/>
          </a:prstGeom>
          <a:noFill/>
        </p:spPr>
        <p:txBody>
          <a:bodyPr wrap="square">
            <a:spAutoFit/>
          </a:bodyPr>
          <a:lstStyle/>
          <a:p>
            <a:pPr xmlns:a="http://schemas.openxmlformats.org/drawingml/2006/main" algn="ctr">
              <a:defRPr/>
            </a:pPr>
            <a:r xmlns:a="http://schemas.openxmlformats.org/drawingml/2006/main">
              <a:rPr lang="ms" altLang="ko-KR" sz="3200"/>
              <a:t>Siapakah Yesus?</a:t>
            </a:r>
            <a:r xmlns:a="http://schemas.openxmlformats.org/drawingml/2006/main">
              <a:rPr lang="ms"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14224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57399"/>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ms" altLang="ko-KR" sz="3600">
                <a:solidFill>
                  <a:srgbClr val="0070c0"/>
                </a:solidFill>
              </a:rPr>
              <a:t>Yesus adalah..</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lang="ms" altLang="ko-KR" sz="3600">
                <a:solidFill>
                  <a:schemeClr val="tx1">
                    <a:lumMod val="65000"/>
                    <a:lumOff val="35000"/>
                  </a:schemeClr>
                </a:solidFill>
              </a:rPr>
              <a:t>Yesus adalah orang yang mengampuni orang jahat seperti Saul dan memanggil mereka dan menjadikan mereka sebagai pekerja.</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ms" altLang="ko-KR" sz="4000"/>
              <a:t>Kuiz hari ini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0501" y="11622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03635"/>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lang="ms" altLang="ko-KR" sz="3200">
                <a:solidFill>
                  <a:schemeClr val="tx1">
                    <a:lumMod val="65000"/>
                    <a:lumOff val="35000"/>
                  </a:schemeClr>
                </a:solidFill>
              </a:rPr>
              <a:t>Mengapa Saul pergi ke Damsyik?</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ms" altLang="en-US" sz="2800">
                <a:solidFill>
                  <a:schemeClr val="tx1">
                    <a:lumMod val="65000"/>
                    <a:lumOff val="35000"/>
                  </a:schemeClr>
                </a:solidFill>
              </a:rPr>
              <a:t>① </a:t>
            </a:r>
            <a:r xmlns:a="http://schemas.openxmlformats.org/drawingml/2006/main">
              <a:rPr lang="ms" altLang="ko-KR" sz="2800">
                <a:solidFill>
                  <a:schemeClr val="tx1">
                    <a:lumMod val="65000"/>
                    <a:lumOff val="35000"/>
                  </a:schemeClr>
                </a:solidFill>
              </a:rPr>
              <a:t>Untuk menangkap orang Kristian.</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ms" altLang="en-US" sz="2800">
                <a:solidFill>
                  <a:schemeClr val="tx1">
                    <a:lumMod val="65000"/>
                    <a:lumOff val="35000"/>
                  </a:schemeClr>
                </a:solidFill>
              </a:rPr>
              <a:t>② </a:t>
            </a:r>
            <a:r xmlns:a="http://schemas.openxmlformats.org/drawingml/2006/main">
              <a:rPr lang="ms" altLang="ko-KR" sz="2800">
                <a:solidFill>
                  <a:schemeClr val="tx1">
                    <a:lumMod val="65000"/>
                    <a:lumOff val="35000"/>
                  </a:schemeClr>
                </a:solidFill>
              </a:rPr>
              <a:t>Untuk mengadakan perjalanan.</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ms" altLang="en-US" sz="2800">
                <a:solidFill>
                  <a:schemeClr val="tx1">
                    <a:lumMod val="65000"/>
                    <a:lumOff val="35000"/>
                  </a:schemeClr>
                </a:solidFill>
              </a:rPr>
              <a:t>③ </a:t>
            </a:r>
            <a:r xmlns:a="http://schemas.openxmlformats.org/drawingml/2006/main">
              <a:rPr lang="ms" altLang="ko-KR" sz="2800">
                <a:solidFill>
                  <a:schemeClr val="tx1">
                    <a:lumMod val="65000"/>
                    <a:lumOff val="35000"/>
                  </a:schemeClr>
                </a:solidFill>
              </a:rPr>
              <a:t>Untuk mengadakan ibadat.</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ms" altLang="en-US" sz="2800">
                <a:solidFill>
                  <a:schemeClr val="tx1">
                    <a:lumMod val="65000"/>
                    <a:lumOff val="35000"/>
                  </a:schemeClr>
                </a:solidFill>
              </a:rPr>
              <a:t>④ </a:t>
            </a:r>
            <a:r xmlns:a="http://schemas.openxmlformats.org/drawingml/2006/main">
              <a:rPr lang="ms" altLang="ko-KR" sz="2800">
                <a:solidFill>
                  <a:schemeClr val="tx1">
                    <a:lumMod val="65000"/>
                    <a:lumOff val="35000"/>
                  </a:schemeClr>
                </a:solidFill>
              </a:rPr>
              <a:t>Untuk memberitakan injil</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2787402"/>
            <a:ext cx="8712968" cy="523220"/>
          </a:xfrm>
          <a:prstGeom prst="rect">
            <a:avLst/>
          </a:prstGeom>
          <a:noFill/>
        </p:spPr>
        <p:txBody>
          <a:bodyPr wrap="square">
            <a:spAutoFit/>
          </a:bodyPr>
          <a:lstStyle/>
          <a:p>
            <a:pPr xmlns:a="http://schemas.openxmlformats.org/drawingml/2006/main" lvl="0">
              <a:defRPr/>
            </a:pPr>
            <a:r xmlns:a="http://schemas.openxmlformats.org/drawingml/2006/main">
              <a:rPr lang="ms" altLang="en-US" sz="2800">
                <a:solidFill>
                  <a:srgbClr val="ff0000"/>
                </a:solidFill>
              </a:rPr>
              <a:t>① </a:t>
            </a:r>
            <a:r xmlns:a="http://schemas.openxmlformats.org/drawingml/2006/main">
              <a:rPr lang="ms" altLang="ko-KR" sz="2800">
                <a:solidFill>
                  <a:srgbClr val="ff0000"/>
                </a:solidFill>
              </a:rPr>
              <a:t>Untuk menangkap orang Kristian.</a:t>
            </a:r>
            <a:endParaRPr xmlns:a="http://schemas.openxmlformats.org/drawingml/2006/main" lang="en-US" alt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1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ms" altLang="ko-KR" sz="4000"/>
              <a:t>Firman hari ini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20560"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34043"/>
            <a:ext cx="983695" cy="648072"/>
          </a:xfrm>
          <a:prstGeom prst="rect">
            <a:avLst/>
          </a:prstGeom>
          <a:noFill/>
        </p:spPr>
      </p:pic>
      <p:sp>
        <p:nvSpPr>
          <p:cNvPr id="23" name="TextBox 22"/>
          <p:cNvSpPr txBox="1"/>
          <p:nvPr/>
        </p:nvSpPr>
        <p:spPr>
          <a:xfrm>
            <a:off x="467544" y="2123061"/>
            <a:ext cx="8208912" cy="1732659"/>
          </a:xfrm>
          <a:prstGeom prst="rect">
            <a:avLst/>
          </a:prstGeom>
          <a:noFill/>
        </p:spPr>
        <p:txBody>
          <a:bodyPr wrap="square">
            <a:spAutoFit/>
          </a:bodyPr>
          <a:lstStyle/>
          <a:p>
            <a:pPr xmlns:a="http://schemas.openxmlformats.org/drawingml/2006/main" lvl="0">
              <a:defRPr/>
            </a:pPr>
            <a:r xmlns:a="http://schemas.openxmlformats.org/drawingml/2006/main">
              <a:rPr lang="ms" altLang="ko-KR" sz="3600"/>
              <a:t>Ia rebah ke tanah dan mendengar suara yang berkata kepadanya, "Saulus, Saulus, mengapakah engkau menganiaya Aku?"</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ms" altLang="ko-KR" sz="2800">
                <a:solidFill>
                  <a:schemeClr val="tx1">
                    <a:lumMod val="65000"/>
                    <a:lumOff val="35000"/>
                  </a:schemeClr>
                </a:solidFill>
              </a:rPr>
              <a:t>Perbuatan</a:t>
            </a:r>
            <a:r xmlns:a="http://schemas.openxmlformats.org/drawingml/2006/main">
              <a:rPr lang="ms" altLang="en-US" sz="2800">
                <a:solidFill>
                  <a:schemeClr val="tx1">
                    <a:lumMod val="65000"/>
                    <a:lumOff val="35000"/>
                  </a:schemeClr>
                </a:solidFill>
              </a:rPr>
              <a:t> </a:t>
            </a:r>
            <a:r xmlns:a="http://schemas.openxmlformats.org/drawingml/2006/main">
              <a:rPr lang="ms" altLang="ko-KR" sz="2800">
                <a:solidFill>
                  <a:schemeClr val="tx1">
                    <a:lumMod val="65000"/>
                    <a:lumOff val="35000"/>
                  </a:schemeClr>
                </a:solidFill>
              </a:rPr>
              <a:t>9:</a:t>
            </a:r>
            <a:r xmlns:a="http://schemas.openxmlformats.org/drawingml/2006/main">
              <a:rPr lang="ms" altLang="en-US" sz="2800">
                <a:solidFill>
                  <a:schemeClr val="tx1">
                    <a:lumMod val="65000"/>
                    <a:lumOff val="35000"/>
                  </a:schemeClr>
                </a:solidFill>
              </a:rPr>
              <a:t> </a:t>
            </a:r>
            <a:r xmlns:a="http://schemas.openxmlformats.org/drawingml/2006/main">
              <a:rPr lang="ms" altLang="ko-KR" sz="2800">
                <a:solidFill>
                  <a:schemeClr val="tx1">
                    <a:lumMod val="65000"/>
                    <a:lumOff val="35000"/>
                  </a:schemeClr>
                </a:solidFill>
              </a:rPr>
              <a:t>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s" sz="4000"/>
              <a:t>Firman hari ini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6144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43653"/>
            <a:ext cx="983695" cy="648072"/>
          </a:xfrm>
          <a:prstGeom prst="rect">
            <a:avLst/>
          </a:prstGeom>
          <a:noFill/>
        </p:spPr>
      </p:pic>
      <p:sp>
        <p:nvSpPr>
          <p:cNvPr id="23" name="TextBox 22"/>
          <p:cNvSpPr txBox="1"/>
          <p:nvPr/>
        </p:nvSpPr>
        <p:spPr>
          <a:xfrm>
            <a:off x="539552" y="1228397"/>
            <a:ext cx="8208912" cy="4475173"/>
          </a:xfrm>
          <a:prstGeom prst="rect">
            <a:avLst/>
          </a:prstGeom>
          <a:noFill/>
        </p:spPr>
        <p:txBody>
          <a:bodyPr wrap="square">
            <a:spAutoFit/>
          </a:bodyPr>
          <a:lstStyle/>
          <a:p>
            <a:pPr xmlns:a="http://schemas.openxmlformats.org/drawingml/2006/main" lvl="0">
              <a:defRPr/>
            </a:pPr>
            <a:r xmlns:a="http://schemas.openxmlformats.org/drawingml/2006/main">
              <a:rPr altLang="ko-KR" lang="ms" sz="3600"/>
              <a:t>Yesus berkata kepadanya, "Akulah kebangkitan dan hidup. Barangsiapa percaya kepada-Ku, ia akan hidup, walaupun ia sudah mati;</a:t>
            </a:r>
            <a:endParaRPr xmlns:a="http://schemas.openxmlformats.org/drawingml/2006/main" altLang="ko-KR" lang="en-US" sz="3600"/>
          </a:p>
          <a:p>
            <a:pPr xmlns:a="http://schemas.openxmlformats.org/drawingml/2006/main" lvl="0">
              <a:defRPr/>
            </a:pPr>
            <a:r xmlns:a="http://schemas.openxmlformats.org/drawingml/2006/main">
              <a:rPr altLang="ko-KR" lang="ms" sz="3600"/>
              <a:t>dan sesiapa yang hidup dan percaya kepada-Ku tidak akan mati selama-lamanya. Adakah anda percaya ini?"</a:t>
            </a:r>
            <a:endParaRPr xmlns:a="http://schemas.openxmlformats.org/drawingml/2006/main" altLang="ko-KR" lang="en-US" sz="3600"/>
          </a:p>
          <a:p>
            <a:pPr xmlns:a="http://schemas.openxmlformats.org/drawingml/2006/main" lvl="0">
              <a:defRPr/>
            </a:pPr>
            <a:r xmlns:a="http://schemas.openxmlformats.org/drawingml/2006/main">
              <a:rPr altLang="ko-KR" lang="ms" sz="3600"/>
              <a:t> </a:t>
            </a:r>
            <a:endParaRPr xmlns:a="http://schemas.openxmlformats.org/drawingml/2006/main" altLang="ko-KR" lang="en-US" sz="3600"/>
          </a:p>
          <a:p>
            <a:pPr lvl="0">
              <a:defRPr/>
            </a:pPr>
            <a:endParaRPr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ms" sz="2800">
                <a:solidFill>
                  <a:schemeClr val="tx1">
                    <a:lumMod val="65000"/>
                    <a:lumOff val="35000"/>
                  </a:schemeClr>
                </a:solidFill>
              </a:rPr>
              <a:t>John</a:t>
            </a:r>
            <a:r xmlns:a="http://schemas.openxmlformats.org/drawingml/2006/main">
              <a:rPr altLang="en-US" lang="ms" sz="2800">
                <a:solidFill>
                  <a:schemeClr val="tx1">
                    <a:lumMod val="65000"/>
                    <a:lumOff val="35000"/>
                  </a:schemeClr>
                </a:solidFill>
              </a:rPr>
              <a:t> </a:t>
            </a:r>
            <a:r xmlns:a="http://schemas.openxmlformats.org/drawingml/2006/main">
              <a:rPr altLang="ko-KR" lang="ms" sz="2800">
                <a:solidFill>
                  <a:schemeClr val="tx1">
                    <a:lumMod val="65000"/>
                    <a:lumOff val="35000"/>
                  </a:schemeClr>
                </a:solidFill>
              </a:rPr>
              <a:t>11:</a:t>
            </a:r>
            <a:r xmlns:a="http://schemas.openxmlformats.org/drawingml/2006/main">
              <a:rPr altLang="en-US" lang="ms" sz="2800">
                <a:solidFill>
                  <a:schemeClr val="tx1">
                    <a:lumMod val="65000"/>
                    <a:lumOff val="35000"/>
                  </a:schemeClr>
                </a:solidFill>
              </a:rPr>
              <a:t> </a:t>
            </a:r>
            <a:r xmlns:a="http://schemas.openxmlformats.org/drawingml/2006/main">
              <a:rPr altLang="ko-KR" lang="ms" sz="2800">
                <a:solidFill>
                  <a:schemeClr val="tx1">
                    <a:lumMod val="65000"/>
                    <a:lumOff val="35000"/>
                  </a:schemeClr>
                </a:solidFill>
              </a:rPr>
              <a:t>25-26</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ms" altLang="ko-KR" b="1">
                <a:solidFill>
                  <a:schemeClr val="tx1">
                    <a:lumMod val="50000"/>
                    <a:lumOff val="50000"/>
                  </a:schemeClr>
                </a:solidFill>
              </a:rPr>
              <a:t>No. 92 Firman Tuhan</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306132"/>
          </a:xfrm>
          <a:prstGeom prst="rect">
            <a:avLst/>
          </a:prstGeom>
          <a:noFill/>
        </p:spPr>
        <p:txBody>
          <a:bodyPr wrap="square">
            <a:spAutoFit/>
          </a:bodyPr>
          <a:lstStyle/>
          <a:p>
            <a:pPr xmlns:a="http://schemas.openxmlformats.org/drawingml/2006/main" algn="ctr">
              <a:defRPr/>
            </a:pPr>
            <a:r xmlns:a="http://schemas.openxmlformats.org/drawingml/2006/main">
              <a:rPr lang="ms" altLang="ko-KR" sz="4000"/>
              <a:t>Kawan baik Paulus, Barnabas.</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357923" y="1959038"/>
            <a:ext cx="4786078" cy="385710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ms" altLang="ko-KR" sz="4000"/>
              <a:t>Firman hari ini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30107" y="7944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50705"/>
            <a:ext cx="983695" cy="648072"/>
          </a:xfrm>
          <a:prstGeom prst="rect">
            <a:avLst/>
          </a:prstGeom>
          <a:noFill/>
        </p:spPr>
      </p:pic>
      <p:sp>
        <p:nvSpPr>
          <p:cNvPr id="23" name="TextBox 22"/>
          <p:cNvSpPr txBox="1"/>
          <p:nvPr/>
        </p:nvSpPr>
        <p:spPr>
          <a:xfrm>
            <a:off x="467543" y="1002266"/>
            <a:ext cx="8208912" cy="3939304"/>
          </a:xfrm>
          <a:prstGeom prst="rect">
            <a:avLst/>
          </a:prstGeom>
          <a:noFill/>
        </p:spPr>
        <p:txBody>
          <a:bodyPr wrap="square">
            <a:spAutoFit/>
          </a:bodyPr>
          <a:lstStyle/>
          <a:p>
            <a:pPr xmlns:a="http://schemas.openxmlformats.org/drawingml/2006/main" lvl="0">
              <a:defRPr/>
            </a:pPr>
            <a:r xmlns:a="http://schemas.openxmlformats.org/drawingml/2006/main">
              <a:rPr lang="ms" altLang="ko-KR" sz="3600"/>
              <a:t>Tetapi Barnabas mengambil dia dan membawanya kepada rasul-rasul. Dia memberitahu mereka bagaimana Saulus dalam perjalanannya telah melihat Tuhan dan bahawa Tuhan telah berbicara kepadanya, dan bagaimana di Damsyik dia telah memberitakan tanpa rasa takut dalam nama Yesus.</a:t>
            </a:r>
            <a:r xmlns:a="http://schemas.openxmlformats.org/drawingml/2006/main">
              <a:rPr lang="ms" altLang="en-US" sz="3600"/>
              <a:t> </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ms" altLang="ko-KR" sz="2800">
                <a:solidFill>
                  <a:schemeClr val="tx1">
                    <a:lumMod val="65000"/>
                    <a:lumOff val="35000"/>
                  </a:schemeClr>
                </a:solidFill>
              </a:rPr>
              <a:t>Perbuatan</a:t>
            </a:r>
            <a:r xmlns:a="http://schemas.openxmlformats.org/drawingml/2006/main">
              <a:rPr lang="ms" altLang="en-US" sz="2800">
                <a:solidFill>
                  <a:schemeClr val="tx1">
                    <a:lumMod val="65000"/>
                    <a:lumOff val="35000"/>
                  </a:schemeClr>
                </a:solidFill>
              </a:rPr>
              <a:t> </a:t>
            </a:r>
            <a:r xmlns:a="http://schemas.openxmlformats.org/drawingml/2006/main">
              <a:rPr lang="ms" altLang="ko-KR" sz="2800">
                <a:solidFill>
                  <a:schemeClr val="tx1">
                    <a:lumMod val="65000"/>
                    <a:lumOff val="35000"/>
                  </a:schemeClr>
                </a:solidFill>
              </a:rPr>
              <a:t>9:27</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14" y="5780782"/>
            <a:ext cx="9134632" cy="1065788"/>
          </a:xfrm>
          <a:prstGeom prst="rect">
            <a:avLst/>
          </a:prstGeom>
          <a:noFill/>
        </p:spPr>
        <p:txBody>
          <a:bodyPr wrap="square">
            <a:spAutoFit/>
          </a:bodyPr>
          <a:lstStyle/>
          <a:p>
            <a:pPr xmlns:a="http://schemas.openxmlformats.org/drawingml/2006/main" lvl="0">
              <a:defRPr/>
            </a:pPr>
            <a:r xmlns:a="http://schemas.openxmlformats.org/drawingml/2006/main">
              <a:rPr lang="ms" altLang="ko-KR" sz="3200">
                <a:solidFill>
                  <a:schemeClr val="tx1">
                    <a:lumMod val="65000"/>
                    <a:lumOff val="35000"/>
                  </a:schemeClr>
                </a:solidFill>
              </a:rPr>
              <a:t>Selepas Paulus bertemu dengan Yesus, dia ingin berjumpa dengan murid-murid Yesus.</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0"/>
            <a:ext cx="9144000" cy="57807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9294" y="5290468"/>
            <a:ext cx="9134646" cy="1556102"/>
          </a:xfrm>
          <a:prstGeom prst="rect">
            <a:avLst/>
          </a:prstGeom>
          <a:noFill/>
        </p:spPr>
        <p:txBody>
          <a:bodyPr wrap="square">
            <a:spAutoFit/>
          </a:bodyPr>
          <a:lstStyle/>
          <a:p>
            <a:pPr xmlns:a="http://schemas.openxmlformats.org/drawingml/2006/main" lvl="0">
              <a:defRPr/>
            </a:pPr>
            <a:r xmlns:a="http://schemas.openxmlformats.org/drawingml/2006/main">
              <a:rPr lang="ms" altLang="ko-KR" sz="3200">
                <a:solidFill>
                  <a:schemeClr val="tx1">
                    <a:lumMod val="65000"/>
                    <a:lumOff val="35000"/>
                  </a:schemeClr>
                </a:solidFill>
              </a:rPr>
              <a:t>Tetapi murid-murid Yesus takut kepada Paulus. Kerana mereka tidak tahu bahawa selepas Paulus bertemu dengan Yesus, dia menjadi percaya kepada Yesus.</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3446" y="14543"/>
            <a:ext cx="9140554" cy="514264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518" y="5805264"/>
            <a:ext cx="9078915" cy="1077218"/>
          </a:xfrm>
          <a:prstGeom prst="rect">
            <a:avLst/>
          </a:prstGeom>
          <a:noFill/>
        </p:spPr>
        <p:txBody>
          <a:bodyPr wrap="square">
            <a:spAutoFit/>
          </a:bodyPr>
          <a:lstStyle/>
          <a:p>
            <a:pPr xmlns:a="http://schemas.openxmlformats.org/drawingml/2006/main" lvl="0">
              <a:defRPr/>
            </a:pPr>
            <a:r xmlns:a="http://schemas.openxmlformats.org/drawingml/2006/main">
              <a:rPr lang="ms" altLang="ko-KR" sz="3200">
                <a:solidFill>
                  <a:schemeClr val="tx1">
                    <a:lumMod val="65000"/>
                    <a:lumOff val="35000"/>
                  </a:schemeClr>
                </a:solidFill>
              </a:rPr>
              <a:t>Barnabas menolong Paulus. “Dia benar-benar bertemu dengan Yesus dan berubah sepenuhnya!”</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6518" y="-20473"/>
            <a:ext cx="9137482" cy="582573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466749"/>
            <a:ext cx="9134646" cy="1370296"/>
          </a:xfrm>
          <a:prstGeom prst="rect">
            <a:avLst/>
          </a:prstGeom>
          <a:noFill/>
        </p:spPr>
        <p:txBody>
          <a:bodyPr wrap="square">
            <a:spAutoFit/>
          </a:bodyPr>
          <a:lstStyle/>
          <a:p>
            <a:pPr xmlns:a="http://schemas.openxmlformats.org/drawingml/2006/main" lvl="0">
              <a:defRPr/>
            </a:pPr>
            <a:r xmlns:a="http://schemas.openxmlformats.org/drawingml/2006/main">
              <a:rPr lang="ms" altLang="ko-KR" sz="2800">
                <a:solidFill>
                  <a:schemeClr val="tx1">
                    <a:lumMod val="65000"/>
                    <a:lumOff val="35000"/>
                  </a:schemeClr>
                </a:solidFill>
              </a:rPr>
              <a:t>"Saya juga pernah melihat Paul berkhutbah di Damsyik, di mana dia pergi untuk menangkap orang Kristian!" Murid-murid berkawan dengan Paulus dengan mudah.</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9354" y="0"/>
            <a:ext cx="9134646" cy="546674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51520" y="5288340"/>
            <a:ext cx="8784976" cy="1558230"/>
          </a:xfrm>
          <a:prstGeom prst="rect">
            <a:avLst/>
          </a:prstGeom>
          <a:noFill/>
        </p:spPr>
        <p:txBody>
          <a:bodyPr wrap="square">
            <a:spAutoFit/>
          </a:bodyPr>
          <a:lstStyle/>
          <a:p>
            <a:pPr xmlns:a="http://schemas.openxmlformats.org/drawingml/2006/main" lvl="0">
              <a:defRPr/>
            </a:pPr>
            <a:r xmlns:a="http://schemas.openxmlformats.org/drawingml/2006/main">
              <a:rPr lang="ms" altLang="ko-KR" sz="3200">
                <a:solidFill>
                  <a:schemeClr val="tx1">
                    <a:lumMod val="65000"/>
                    <a:lumOff val="35000"/>
                  </a:schemeClr>
                </a:solidFill>
              </a:rPr>
              <a:t>Selepas itu, Barnabas dan Paul menjadi kawan baik dan mengembara ke seluruh dunia untuk memberitakan Injil bersama-sama.</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2765" y="0"/>
            <a:ext cx="9144000" cy="52292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ms" altLang="ko-KR" sz="4000"/>
              <a:t>Pelajaran hari ini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49477" y="10369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82696"/>
            <a:ext cx="983695" cy="648072"/>
          </a:xfrm>
          <a:prstGeom prst="rect">
            <a:avLst/>
          </a:prstGeom>
          <a:noFill/>
        </p:spPr>
      </p:pic>
      <p:sp>
        <p:nvSpPr>
          <p:cNvPr id="17" name="TextBox 16"/>
          <p:cNvSpPr txBox="1"/>
          <p:nvPr/>
        </p:nvSpPr>
        <p:spPr>
          <a:xfrm>
            <a:off x="300569" y="1124744"/>
            <a:ext cx="8512250" cy="3502501"/>
          </a:xfrm>
          <a:prstGeom prst="rect">
            <a:avLst/>
          </a:prstGeom>
          <a:noFill/>
        </p:spPr>
        <p:txBody>
          <a:bodyPr wrap="square">
            <a:spAutoFit/>
          </a:bodyPr>
          <a:lstStyle/>
          <a:p>
            <a:pPr xmlns:a="http://schemas.openxmlformats.org/drawingml/2006/main" algn="ctr">
              <a:defRPr/>
            </a:pPr>
            <a:r xmlns:a="http://schemas.openxmlformats.org/drawingml/2006/main">
              <a:rPr lang="ms" altLang="ko-KR" sz="3200">
                <a:solidFill>
                  <a:schemeClr val="tx1">
                    <a:lumMod val="65000"/>
                    <a:lumOff val="35000"/>
                  </a:schemeClr>
                </a:solidFill>
              </a:rPr>
              <a:t>Paul, yang menganiaya gereja, bertemu dengan Yesus dan menjadi manusia baru, tetapi orang tidak mempercayainya.</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ms" altLang="ko-KR" sz="3200">
                <a:solidFill>
                  <a:schemeClr val="tx1">
                    <a:lumMod val="65000"/>
                    <a:lumOff val="35000"/>
                  </a:schemeClr>
                </a:solidFill>
              </a:rPr>
              <a:t>Tetapi Tuhan menyediakan Barnabas dan menjadikannya</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ms" altLang="ko-KR" sz="3200">
                <a:solidFill>
                  <a:schemeClr val="tx1">
                    <a:lumMod val="65000"/>
                    <a:lumOff val="35000"/>
                  </a:schemeClr>
                </a:solidFill>
              </a:rPr>
              <a:t>rakan sekerja yang baik untuk Paul.</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ms" altLang="ko-KR" sz="3200">
                <a:solidFill>
                  <a:schemeClr val="tx1">
                    <a:lumMod val="65000"/>
                    <a:lumOff val="35000"/>
                  </a:schemeClr>
                </a:solidFill>
              </a:rPr>
              <a:t>Seperti Paulus dan Barnabas, kita harus menjadi sahabat iman yang baik dan saling membantu.</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06463" y="173894"/>
            <a:ext cx="4053592" cy="584775"/>
          </a:xfrm>
          <a:prstGeom prst="rect">
            <a:avLst/>
          </a:prstGeom>
          <a:noFill/>
        </p:spPr>
        <p:txBody>
          <a:bodyPr wrap="square">
            <a:spAutoFit/>
          </a:bodyPr>
          <a:lstStyle/>
          <a:p>
            <a:pPr xmlns:a="http://schemas.openxmlformats.org/drawingml/2006/main" algn="ctr">
              <a:defRPr/>
            </a:pPr>
            <a:r xmlns:a="http://schemas.openxmlformats.org/drawingml/2006/main">
              <a:rPr lang="ms" altLang="ko-KR" sz="3200"/>
              <a:t>Siapakah Yesus?</a:t>
            </a:r>
            <a:r xmlns:a="http://schemas.openxmlformats.org/drawingml/2006/main">
              <a:rPr lang="ms"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095757" y="10683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12172"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ms" altLang="ko-KR" sz="3600">
                <a:solidFill>
                  <a:srgbClr val="0070c0"/>
                </a:solidFill>
              </a:rPr>
              <a:t>Yesus..</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ms" altLang="ko-KR" sz="3600">
                <a:solidFill>
                  <a:schemeClr val="tx1">
                    <a:lumMod val="65000"/>
                    <a:lumOff val="35000"/>
                  </a:schemeClr>
                </a:solidFill>
              </a:rPr>
              <a:t>Yesus menghantar kita seorang sahabat yang boleh membantu kita ketika kita dalam kesusahan.</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ms" altLang="ko-KR" sz="4000"/>
              <a:t>Kuiz hari ini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5925885" y="11808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63928" y="82353"/>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ms" altLang="ko-KR" sz="3200">
                <a:solidFill>
                  <a:schemeClr val="tx1">
                    <a:lumMod val="65000"/>
                    <a:lumOff val="35000"/>
                  </a:schemeClr>
                </a:solidFill>
              </a:rPr>
              <a:t>Siapa yang membantu Paul dan menjadi kawan ketika dia dalam kesusahan?</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ms" altLang="en-US" sz="2800">
                <a:solidFill>
                  <a:schemeClr val="tx1">
                    <a:lumMod val="65000"/>
                    <a:lumOff val="35000"/>
                  </a:schemeClr>
                </a:solidFill>
              </a:rPr>
              <a:t>① </a:t>
            </a:r>
            <a:r xmlns:a="http://schemas.openxmlformats.org/drawingml/2006/main">
              <a:rPr lang="ms" altLang="ko-KR" sz="2800">
                <a:solidFill>
                  <a:schemeClr val="tx1">
                    <a:lumMod val="65000"/>
                    <a:lumOff val="35000"/>
                  </a:schemeClr>
                </a:solidFill>
              </a:rPr>
              <a:t>Peter</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ms" altLang="en-US" sz="2800">
                <a:solidFill>
                  <a:schemeClr val="tx1">
                    <a:lumMod val="65000"/>
                    <a:lumOff val="35000"/>
                  </a:schemeClr>
                </a:solidFill>
              </a:rPr>
              <a:t>② </a:t>
            </a:r>
            <a:r xmlns:a="http://schemas.openxmlformats.org/drawingml/2006/main">
              <a:rPr lang="ms" altLang="ko-KR" sz="2800">
                <a:solidFill>
                  <a:schemeClr val="tx1">
                    <a:lumMod val="65000"/>
                    <a:lumOff val="35000"/>
                  </a:schemeClr>
                </a:solidFill>
              </a:rPr>
              <a:t>John</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50751"/>
            <a:ext cx="8712968" cy="523220"/>
          </a:xfrm>
          <a:prstGeom prst="rect">
            <a:avLst/>
          </a:prstGeom>
          <a:noFill/>
        </p:spPr>
        <p:txBody>
          <a:bodyPr wrap="square">
            <a:spAutoFit/>
          </a:bodyPr>
          <a:lstStyle/>
          <a:p>
            <a:pPr xmlns:a="http://schemas.openxmlformats.org/drawingml/2006/main" lvl="0">
              <a:defRPr/>
            </a:pPr>
            <a:r xmlns:a="http://schemas.openxmlformats.org/drawingml/2006/main">
              <a:rPr lang="ms" altLang="en-US" sz="2800">
                <a:solidFill>
                  <a:schemeClr val="tx1">
                    <a:lumMod val="65000"/>
                    <a:lumOff val="35000"/>
                  </a:schemeClr>
                </a:solidFill>
              </a:rPr>
              <a:t>③ </a:t>
            </a:r>
            <a:r xmlns:a="http://schemas.openxmlformats.org/drawingml/2006/main">
              <a:rPr lang="ms" altLang="ko-KR" sz="2800">
                <a:solidFill>
                  <a:schemeClr val="tx1">
                    <a:lumMod val="65000"/>
                    <a:lumOff val="35000"/>
                  </a:schemeClr>
                </a:solidFill>
              </a:rPr>
              <a:t>Barnabas</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ms" altLang="en-US" sz="2800">
                <a:solidFill>
                  <a:schemeClr val="tx1">
                    <a:lumMod val="65000"/>
                    <a:lumOff val="35000"/>
                  </a:schemeClr>
                </a:solidFill>
              </a:rPr>
              <a:t>④ </a:t>
            </a:r>
            <a:r xmlns:a="http://schemas.openxmlformats.org/drawingml/2006/main">
              <a:rPr lang="ms" altLang="ko-KR" sz="2800">
                <a:solidFill>
                  <a:schemeClr val="tx1">
                    <a:lumMod val="65000"/>
                    <a:lumOff val="35000"/>
                  </a:schemeClr>
                </a:solidFill>
              </a:rPr>
              <a:t>Philip</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5800" y="4346766"/>
            <a:ext cx="8712968" cy="523220"/>
          </a:xfrm>
          <a:prstGeom prst="rect">
            <a:avLst/>
          </a:prstGeom>
          <a:noFill/>
        </p:spPr>
        <p:txBody>
          <a:bodyPr wrap="square">
            <a:spAutoFit/>
          </a:bodyPr>
          <a:lstStyle/>
          <a:p>
            <a:pPr xmlns:a="http://schemas.openxmlformats.org/drawingml/2006/main" lvl="0">
              <a:defRPr/>
            </a:pPr>
            <a:r xmlns:a="http://schemas.openxmlformats.org/drawingml/2006/main">
              <a:rPr lang="ms" altLang="en-US" sz="2800">
                <a:solidFill>
                  <a:srgbClr val="ff0000"/>
                </a:solidFill>
              </a:rPr>
              <a:t>③ </a:t>
            </a:r>
            <a:r xmlns:a="http://schemas.openxmlformats.org/drawingml/2006/main">
              <a:rPr lang="ms" altLang="ko-KR" sz="2800">
                <a:solidFill>
                  <a:srgbClr val="ff0000"/>
                </a:solidFill>
              </a:rPr>
              <a:t>Barnabas</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ms" altLang="ko-KR" b="1">
                <a:solidFill>
                  <a:schemeClr val="tx1">
                    <a:lumMod val="50000"/>
                    <a:lumOff val="50000"/>
                  </a:schemeClr>
                </a:solidFill>
              </a:rPr>
              <a:t>No. 74 Firman Tuhan</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2129464"/>
            <a:ext cx="4176464" cy="2097731"/>
          </a:xfrm>
          <a:prstGeom prst="rect">
            <a:avLst/>
          </a:prstGeom>
          <a:noFill/>
        </p:spPr>
        <p:txBody>
          <a:bodyPr wrap="square">
            <a:spAutoFit/>
          </a:bodyPr>
          <a:lstStyle/>
          <a:p>
            <a:pPr xmlns:a="http://schemas.openxmlformats.org/drawingml/2006/main" algn="ctr">
              <a:defRPr/>
            </a:pPr>
            <a:r xmlns:a="http://schemas.openxmlformats.org/drawingml/2006/main">
              <a:rPr lang="ms" altLang="ko-KR" sz="4400"/>
              <a:t>Transfigurasi Yesus</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139952" y="2060848"/>
            <a:ext cx="5004048" cy="378716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ms" altLang="ko-KR" sz="4000"/>
              <a:t>Firman hari ini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30107" y="7944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50705"/>
            <a:ext cx="983695" cy="648072"/>
          </a:xfrm>
          <a:prstGeom prst="rect">
            <a:avLst/>
          </a:prstGeom>
          <a:noFill/>
        </p:spPr>
      </p:pic>
      <p:sp>
        <p:nvSpPr>
          <p:cNvPr id="23" name="TextBox 22"/>
          <p:cNvSpPr txBox="1"/>
          <p:nvPr/>
        </p:nvSpPr>
        <p:spPr>
          <a:xfrm>
            <a:off x="467544" y="1052736"/>
            <a:ext cx="8208912" cy="3938902"/>
          </a:xfrm>
          <a:prstGeom prst="rect">
            <a:avLst/>
          </a:prstGeom>
          <a:noFill/>
        </p:spPr>
        <p:txBody>
          <a:bodyPr wrap="square">
            <a:spAutoFit/>
          </a:bodyPr>
          <a:lstStyle/>
          <a:p>
            <a:pPr xmlns:a="http://schemas.openxmlformats.org/drawingml/2006/main" lvl="0">
              <a:defRPr/>
            </a:pPr>
            <a:r xmlns:a="http://schemas.openxmlformats.org/drawingml/2006/main">
              <a:rPr lang="ms" altLang="ko-KR" sz="3600"/>
              <a:t>Tetapi Barnabas mengambil dia dan membawanya kepada rasul-rasul. Dia memberitahu mereka bagaimana Saulus dalam perjalanannya telah melihat Tuhan dan bahawa Tuhan telah berbicara kepadanya, dan bagaimana di Damsyik dia telah memberitakan tanpa rasa takut dalam nama Yesus.</a:t>
            </a:r>
            <a:r xmlns:a="http://schemas.openxmlformats.org/drawingml/2006/main">
              <a:rPr lang="ms" altLang="en-US" sz="3600"/>
              <a:t> </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ms" altLang="ko-KR" sz="2800">
                <a:solidFill>
                  <a:schemeClr val="tx1">
                    <a:lumMod val="65000"/>
                    <a:lumOff val="35000"/>
                  </a:schemeClr>
                </a:solidFill>
              </a:rPr>
              <a:t>Perbuatan</a:t>
            </a:r>
            <a:r xmlns:a="http://schemas.openxmlformats.org/drawingml/2006/main">
              <a:rPr lang="ms" altLang="en-US" sz="2800">
                <a:solidFill>
                  <a:schemeClr val="tx1">
                    <a:lumMod val="65000"/>
                    <a:lumOff val="35000"/>
                  </a:schemeClr>
                </a:solidFill>
              </a:rPr>
              <a:t> </a:t>
            </a:r>
            <a:r xmlns:a="http://schemas.openxmlformats.org/drawingml/2006/main">
              <a:rPr lang="ms" altLang="ko-KR" sz="2800">
                <a:solidFill>
                  <a:schemeClr val="tx1">
                    <a:lumMod val="65000"/>
                    <a:lumOff val="35000"/>
                  </a:schemeClr>
                </a:solidFill>
              </a:rPr>
              <a:t>9:27</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ms" altLang="ko-KR" b="1">
                <a:solidFill>
                  <a:schemeClr val="tx1">
                    <a:lumMod val="50000"/>
                    <a:lumOff val="50000"/>
                  </a:schemeClr>
                </a:solidFill>
              </a:rPr>
              <a:t>No. 93 Firman Tuhan</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915732"/>
          </a:xfrm>
          <a:prstGeom prst="rect">
            <a:avLst/>
          </a:prstGeom>
          <a:noFill/>
        </p:spPr>
        <p:txBody>
          <a:bodyPr wrap="square">
            <a:spAutoFit/>
          </a:bodyPr>
          <a:lstStyle/>
          <a:p>
            <a:pPr xmlns:a="http://schemas.openxmlformats.org/drawingml/2006/main" algn="ctr">
              <a:defRPr/>
            </a:pPr>
            <a:r xmlns:a="http://schemas.openxmlformats.org/drawingml/2006/main">
              <a:rPr lang="ms" altLang="ko-KR" sz="4000"/>
              <a:t>Dorkas, yang telah hidup semula.</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129201" y="1959038"/>
            <a:ext cx="5027149" cy="394418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ms" altLang="ko-KR" sz="4000"/>
              <a:t>Firman hari ini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7632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74100" y="119449"/>
            <a:ext cx="983695" cy="648072"/>
          </a:xfrm>
          <a:prstGeom prst="rect">
            <a:avLst/>
          </a:prstGeom>
          <a:noFill/>
        </p:spPr>
      </p:pic>
      <p:sp>
        <p:nvSpPr>
          <p:cNvPr id="23" name="TextBox 22"/>
          <p:cNvSpPr txBox="1"/>
          <p:nvPr/>
        </p:nvSpPr>
        <p:spPr>
          <a:xfrm>
            <a:off x="467544" y="978651"/>
            <a:ext cx="8208912" cy="3386453"/>
          </a:xfrm>
          <a:prstGeom prst="rect">
            <a:avLst/>
          </a:prstGeom>
          <a:noFill/>
        </p:spPr>
        <p:txBody>
          <a:bodyPr wrap="square">
            <a:spAutoFit/>
          </a:bodyPr>
          <a:lstStyle/>
          <a:p>
            <a:pPr xmlns:a="http://schemas.openxmlformats.org/drawingml/2006/main" lvl="0">
              <a:defRPr/>
            </a:pPr>
            <a:r xmlns:a="http://schemas.openxmlformats.org/drawingml/2006/main">
              <a:rPr lang="ms" altLang="ko-KR" sz="3600"/>
              <a:t>Petrus menyuruh mereka semua keluar dari bilik itu; kemudian dia berlutut dan berdoa. Sambil menoleh ke arah perempuan mati itu, dia berkata, "Tabitha, bangunlah!" Dia membuka matanya, dan melihat Peter dia duduk.</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ms" altLang="ko-KR" sz="2800">
                <a:solidFill>
                  <a:schemeClr val="tx1">
                    <a:lumMod val="65000"/>
                    <a:lumOff val="35000"/>
                  </a:schemeClr>
                </a:solidFill>
              </a:rPr>
              <a:t>Perbuatan</a:t>
            </a:r>
            <a:r xmlns:a="http://schemas.openxmlformats.org/drawingml/2006/main">
              <a:rPr lang="ms" altLang="en-US" sz="2800">
                <a:solidFill>
                  <a:schemeClr val="tx1">
                    <a:lumMod val="65000"/>
                    <a:lumOff val="35000"/>
                  </a:schemeClr>
                </a:solidFill>
              </a:rPr>
              <a:t> </a:t>
            </a:r>
            <a:r xmlns:a="http://schemas.openxmlformats.org/drawingml/2006/main">
              <a:rPr lang="ms" altLang="ko-KR" sz="2800">
                <a:solidFill>
                  <a:schemeClr val="tx1">
                    <a:lumMod val="65000"/>
                    <a:lumOff val="35000"/>
                  </a:schemeClr>
                </a:solidFill>
              </a:rPr>
              <a:t>9:</a:t>
            </a:r>
            <a:r xmlns:a="http://schemas.openxmlformats.org/drawingml/2006/main">
              <a:rPr lang="ms" altLang="en-US" sz="2800">
                <a:solidFill>
                  <a:schemeClr val="tx1">
                    <a:lumMod val="65000"/>
                    <a:lumOff val="35000"/>
                  </a:schemeClr>
                </a:solidFill>
              </a:rPr>
              <a:t> </a:t>
            </a:r>
            <a:r xmlns:a="http://schemas.openxmlformats.org/drawingml/2006/main">
              <a:rPr lang="ms" altLang="ko-KR" sz="2800">
                <a:solidFill>
                  <a:schemeClr val="tx1">
                    <a:lumMod val="65000"/>
                    <a:lumOff val="35000"/>
                  </a:schemeClr>
                </a:solidFill>
              </a:rPr>
              <a:t>40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14" y="5780782"/>
            <a:ext cx="9134632" cy="1065788"/>
          </a:xfrm>
          <a:prstGeom prst="rect">
            <a:avLst/>
          </a:prstGeom>
          <a:noFill/>
        </p:spPr>
        <p:txBody>
          <a:bodyPr wrap="square">
            <a:spAutoFit/>
          </a:bodyPr>
          <a:lstStyle/>
          <a:p>
            <a:pPr xmlns:a="http://schemas.openxmlformats.org/drawingml/2006/main" lvl="0">
              <a:defRPr/>
            </a:pPr>
            <a:r xmlns:a="http://schemas.openxmlformats.org/drawingml/2006/main">
              <a:rPr lang="ms" altLang="ko-KR" sz="3200">
                <a:solidFill>
                  <a:schemeClr val="tx1">
                    <a:lumMod val="65000"/>
                    <a:lumOff val="35000"/>
                  </a:schemeClr>
                </a:solidFill>
              </a:rPr>
              <a:t>Ada seorang murid bernama Dorkas, yang selalu berbuat baik dan menolong orang miskin.</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 y="0"/>
            <a:ext cx="9144001"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5812" y="5280308"/>
            <a:ext cx="9134646" cy="1556737"/>
          </a:xfrm>
          <a:prstGeom prst="rect">
            <a:avLst/>
          </a:prstGeom>
          <a:noFill/>
        </p:spPr>
        <p:txBody>
          <a:bodyPr wrap="square">
            <a:spAutoFit/>
          </a:bodyPr>
          <a:lstStyle/>
          <a:p>
            <a:pPr xmlns:a="http://schemas.openxmlformats.org/drawingml/2006/main" lvl="0">
              <a:defRPr/>
            </a:pPr>
            <a:r xmlns:a="http://schemas.openxmlformats.org/drawingml/2006/main">
              <a:rPr lang="ms" altLang="ko-KR" sz="3200">
                <a:solidFill>
                  <a:schemeClr val="tx1">
                    <a:lumMod val="65000"/>
                    <a:lumOff val="35000"/>
                  </a:schemeClr>
                </a:solidFill>
              </a:rPr>
              <a:t>Kira-kira pada masa itu dia jatuh sakit dan meninggal dunia. Jiran-jirannya sangat sedih dan membawa Peter pulang.</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08518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9439" y="5457808"/>
            <a:ext cx="9078915" cy="1369712"/>
          </a:xfrm>
          <a:prstGeom prst="rect">
            <a:avLst/>
          </a:prstGeom>
          <a:noFill/>
        </p:spPr>
        <p:txBody>
          <a:bodyPr wrap="square">
            <a:spAutoFit/>
          </a:bodyPr>
          <a:lstStyle/>
          <a:p>
            <a:pPr xmlns:a="http://schemas.openxmlformats.org/drawingml/2006/main" lvl="0">
              <a:defRPr/>
            </a:pPr>
            <a:r xmlns:a="http://schemas.openxmlformats.org/drawingml/2006/main">
              <a:rPr lang="ms" altLang="ko-KR" sz="2800">
                <a:solidFill>
                  <a:schemeClr val="tx1">
                    <a:lumMod val="65000"/>
                    <a:lumOff val="35000"/>
                  </a:schemeClr>
                </a:solidFill>
              </a:rPr>
              <a:t>Apabila Petrus tiba, semua orang yang telah ditolongnya menangis sambil menunjukkan pakaian yang diterimanya sebagai hadiah.</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3"/>
          <a:stretch>
            <a:fillRect/>
          </a:stretch>
        </p:blipFill>
        <p:spPr>
          <a:xfrm>
            <a:off x="0" y="0"/>
            <a:ext cx="9144000" cy="5445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733256"/>
            <a:ext cx="9134646" cy="1065689"/>
          </a:xfrm>
          <a:prstGeom prst="rect">
            <a:avLst/>
          </a:prstGeom>
          <a:noFill/>
        </p:spPr>
        <p:txBody>
          <a:bodyPr wrap="square">
            <a:spAutoFit/>
          </a:bodyPr>
          <a:lstStyle/>
          <a:p>
            <a:pPr xmlns:a="http://schemas.openxmlformats.org/drawingml/2006/main" lvl="0">
              <a:defRPr/>
            </a:pPr>
            <a:r xmlns:a="http://schemas.openxmlformats.org/drawingml/2006/main">
              <a:rPr lang="ms" altLang="ko-KR" sz="3200">
                <a:solidFill>
                  <a:schemeClr val="tx1">
                    <a:lumMod val="65000"/>
                    <a:lumOff val="35000"/>
                  </a:schemeClr>
                </a:solidFill>
              </a:rPr>
              <a:t>Petrus menyuruh mereka semua keluar dari bilik itu; kemudian dia berlutut dan berdoa.</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9354" y="0"/>
            <a:ext cx="9134646"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229200"/>
            <a:ext cx="9107238" cy="1369720"/>
          </a:xfrm>
          <a:prstGeom prst="rect">
            <a:avLst/>
          </a:prstGeom>
          <a:noFill/>
        </p:spPr>
        <p:txBody>
          <a:bodyPr wrap="square">
            <a:spAutoFit/>
          </a:bodyPr>
          <a:lstStyle/>
          <a:p>
            <a:pPr xmlns:a="http://schemas.openxmlformats.org/drawingml/2006/main" lvl="0">
              <a:defRPr/>
            </a:pPr>
            <a:r xmlns:a="http://schemas.openxmlformats.org/drawingml/2006/main">
              <a:rPr lang="ms" altLang="ko-KR" sz="2800">
                <a:solidFill>
                  <a:schemeClr val="tx1">
                    <a:lumMod val="65000"/>
                    <a:lumOff val="35000"/>
                  </a:schemeClr>
                </a:solidFill>
              </a:rPr>
              <a:t>“Dorcas, bangunlah!”, kata Peter. Dia membuka matanya, dan duduk melihat Peter. Melihat ini, semua orang gembira dan ramai orang di kampung itu percaya kepada Yesus.</a:t>
            </a:r>
            <a:endParaRPr xmlns:a="http://schemas.openxmlformats.org/drawingml/2006/main" lang="en-US" altLang="ko-KR"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0651" y="-99392"/>
            <a:ext cx="9144000" cy="525658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ms" altLang="ko-KR" sz="4000"/>
              <a:t>Pelajaran hari ini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0501" y="11277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35393"/>
            <a:ext cx="983695" cy="648072"/>
          </a:xfrm>
          <a:prstGeom prst="rect">
            <a:avLst/>
          </a:prstGeom>
          <a:noFill/>
        </p:spPr>
      </p:pic>
      <p:sp>
        <p:nvSpPr>
          <p:cNvPr id="17" name="TextBox 16"/>
          <p:cNvSpPr txBox="1"/>
          <p:nvPr/>
        </p:nvSpPr>
        <p:spPr>
          <a:xfrm>
            <a:off x="300569" y="1124744"/>
            <a:ext cx="8512250" cy="4293076"/>
          </a:xfrm>
          <a:prstGeom prst="rect">
            <a:avLst/>
          </a:prstGeom>
          <a:noFill/>
        </p:spPr>
        <p:txBody>
          <a:bodyPr wrap="square">
            <a:spAutoFit/>
          </a:bodyPr>
          <a:lstStyle/>
          <a:p>
            <a:pPr xmlns:a="http://schemas.openxmlformats.org/drawingml/2006/main" algn="ctr">
              <a:defRPr/>
            </a:pPr>
            <a:r xmlns:a="http://schemas.openxmlformats.org/drawingml/2006/main">
              <a:rPr lang="ms" altLang="ko-KR" sz="3200">
                <a:solidFill>
                  <a:schemeClr val="tx1">
                    <a:lumMod val="65000"/>
                    <a:lumOff val="35000"/>
                  </a:schemeClr>
                </a:solidFill>
              </a:rPr>
              <a:t>Petrus adalah murid Yesus, dan dia dapat melakukan apa yang Yesus lakukan</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ms" altLang="ko-KR" sz="3200">
                <a:solidFill>
                  <a:schemeClr val="tx1">
                    <a:lumMod val="65000"/>
                    <a:lumOff val="35000"/>
                  </a:schemeClr>
                </a:solidFill>
              </a:rPr>
              <a:t>ketika dia di muka bumi ini.</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ms" altLang="ko-KR" sz="3000">
                <a:solidFill>
                  <a:schemeClr val="tx1">
                    <a:lumMod val="65000"/>
                    <a:lumOff val="35000"/>
                  </a:schemeClr>
                </a:solidFill>
              </a:rPr>
              <a:t>Yesus memberitahu murid-muridnya bahawa mereka akan melakukan perkara yang sama yang dia lakukan.</a:t>
            </a:r>
            <a:endParaRPr xmlns:a="http://schemas.openxmlformats.org/drawingml/2006/main" lang="en-US" altLang="ko-KR" sz="3000">
              <a:solidFill>
                <a:schemeClr val="tx1">
                  <a:lumMod val="65000"/>
                  <a:lumOff val="35000"/>
                </a:schemeClr>
              </a:solidFill>
            </a:endParaRPr>
          </a:p>
          <a:p>
            <a:pPr xmlns:a="http://schemas.openxmlformats.org/drawingml/2006/main" algn="ctr">
              <a:defRPr/>
            </a:pPr>
            <a:r xmlns:a="http://schemas.openxmlformats.org/drawingml/2006/main">
              <a:rPr lang="ms" altLang="ko-KR" sz="3000">
                <a:solidFill>
                  <a:schemeClr val="tx1">
                    <a:lumMod val="65000"/>
                    <a:lumOff val="35000"/>
                  </a:schemeClr>
                </a:solidFill>
              </a:rPr>
              <a:t>Kita adalah murid Yesus.</a:t>
            </a:r>
            <a:endParaRPr xmlns:a="http://schemas.openxmlformats.org/drawingml/2006/main" lang="en-US" altLang="ko-KR" sz="3000">
              <a:solidFill>
                <a:schemeClr val="tx1">
                  <a:lumMod val="65000"/>
                  <a:lumOff val="35000"/>
                </a:schemeClr>
              </a:solidFill>
            </a:endParaRPr>
          </a:p>
          <a:p>
            <a:pPr xmlns:a="http://schemas.openxmlformats.org/drawingml/2006/main" algn="ctr">
              <a:defRPr/>
            </a:pPr>
            <a:r xmlns:a="http://schemas.openxmlformats.org/drawingml/2006/main">
              <a:rPr lang="ms" altLang="ko-KR" sz="3000">
                <a:solidFill>
                  <a:schemeClr val="tx1">
                    <a:lumMod val="65000"/>
                    <a:lumOff val="35000"/>
                  </a:schemeClr>
                </a:solidFill>
              </a:rPr>
              <a:t>Kita perlu belajar dan mengingati apa yang Yesus lakukan di negeri ini dan melakukan perkara yang sama seperti Yesus.</a:t>
            </a:r>
            <a:endParaRPr xmlns:a="http://schemas.openxmlformats.org/drawingml/2006/main" lang="en-US" altLang="ko-KR" sz="30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04019" y="195625"/>
            <a:ext cx="4053592" cy="573995"/>
          </a:xfrm>
          <a:prstGeom prst="rect">
            <a:avLst/>
          </a:prstGeom>
          <a:noFill/>
        </p:spPr>
        <p:txBody>
          <a:bodyPr wrap="square">
            <a:spAutoFit/>
          </a:bodyPr>
          <a:lstStyle/>
          <a:p>
            <a:pPr xmlns:a="http://schemas.openxmlformats.org/drawingml/2006/main" algn="ctr">
              <a:defRPr/>
            </a:pPr>
            <a:r xmlns:a="http://schemas.openxmlformats.org/drawingml/2006/main">
              <a:rPr lang="ms" altLang="ko-KR" sz="3200"/>
              <a:t>Siapakah Yesus?</a:t>
            </a:r>
            <a:r xmlns:a="http://schemas.openxmlformats.org/drawingml/2006/main">
              <a:rPr lang="ms"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2600" y="864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60865"/>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ms" altLang="ko-KR" sz="3600">
                <a:solidFill>
                  <a:srgbClr val="0070c0"/>
                </a:solidFill>
              </a:rPr>
              <a:t>Yesus..</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ms" altLang="ko-KR" sz="3600">
                <a:solidFill>
                  <a:schemeClr val="tx1">
                    <a:lumMod val="65000"/>
                    <a:lumOff val="35000"/>
                  </a:schemeClr>
                </a:solidFill>
              </a:rPr>
              <a:t>Yesus memberikan kuasa kepada murid-murid-Nya supaya mereka boleh memberitakan Injil.</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s" sz="4000">
                <a:solidFill>
                  <a:srgbClr val="ff0000"/>
                </a:solidFill>
              </a:rPr>
              <a:t>Firman hari ini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49477" y="238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49777"/>
            <a:ext cx="983695" cy="648072"/>
          </a:xfrm>
          <a:prstGeom prst="rect">
            <a:avLst/>
          </a:prstGeom>
          <a:noFill/>
        </p:spPr>
      </p:pic>
      <p:sp>
        <p:nvSpPr>
          <p:cNvPr id="23" name="TextBox 22"/>
          <p:cNvSpPr txBox="1"/>
          <p:nvPr/>
        </p:nvSpPr>
        <p:spPr>
          <a:xfrm>
            <a:off x="539552" y="2127176"/>
            <a:ext cx="8208912" cy="2290519"/>
          </a:xfrm>
          <a:prstGeom prst="rect">
            <a:avLst/>
          </a:prstGeom>
          <a:noFill/>
        </p:spPr>
        <p:txBody>
          <a:bodyPr wrap="square">
            <a:spAutoFit/>
          </a:bodyPr>
          <a:lstStyle/>
          <a:p>
            <a:pPr xmlns:a="http://schemas.openxmlformats.org/drawingml/2006/main" lvl="0">
              <a:defRPr/>
            </a:pPr>
            <a:r xmlns:a="http://schemas.openxmlformats.org/drawingml/2006/main">
              <a:rPr altLang="ko-KR" lang="ms" sz="3600"/>
              <a:t>Di sana dia berubah rupa di hadapan mereka. Wajah-Nya bersinar seperti matahari, dan pakaian-Nya menjadi putih seperti cahaya.</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ms" sz="2800">
                <a:solidFill>
                  <a:schemeClr val="tx1">
                    <a:lumMod val="65000"/>
                    <a:lumOff val="35000"/>
                  </a:schemeClr>
                </a:solidFill>
              </a:rPr>
              <a:t>Matthew</a:t>
            </a:r>
            <a:r xmlns:a="http://schemas.openxmlformats.org/drawingml/2006/main">
              <a:rPr altLang="en-US" lang="ms" sz="2800">
                <a:solidFill>
                  <a:schemeClr val="tx1">
                    <a:lumMod val="65000"/>
                    <a:lumOff val="35000"/>
                  </a:schemeClr>
                </a:solidFill>
              </a:rPr>
              <a:t> </a:t>
            </a:r>
            <a:r xmlns:a="http://schemas.openxmlformats.org/drawingml/2006/main">
              <a:rPr altLang="ko-KR" lang="ms" sz="2800">
                <a:solidFill>
                  <a:schemeClr val="tx1">
                    <a:lumMod val="65000"/>
                    <a:lumOff val="35000"/>
                  </a:schemeClr>
                </a:solidFill>
              </a:rPr>
              <a:t>17:</a:t>
            </a:r>
            <a:r xmlns:a="http://schemas.openxmlformats.org/drawingml/2006/main">
              <a:rPr altLang="en-US" lang="ms" sz="2800">
                <a:solidFill>
                  <a:schemeClr val="tx1">
                    <a:lumMod val="65000"/>
                    <a:lumOff val="35000"/>
                  </a:schemeClr>
                </a:solidFill>
              </a:rPr>
              <a:t> </a:t>
            </a:r>
            <a:r xmlns:a="http://schemas.openxmlformats.org/drawingml/2006/main">
              <a:rPr altLang="ko-KR" lang="ms" sz="2800">
                <a:solidFill>
                  <a:schemeClr val="tx1">
                    <a:lumMod val="65000"/>
                    <a:lumOff val="35000"/>
                  </a:schemeClr>
                </a:solidFill>
              </a:rPr>
              <a:t>2</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ms" altLang="ko-KR" sz="4000"/>
              <a:t>Kuiz hari ini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68443" y="70199"/>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25112" y="108114"/>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ms" altLang="ko-KR" sz="3200">
                <a:solidFill>
                  <a:schemeClr val="tx1">
                    <a:lumMod val="65000"/>
                    <a:lumOff val="35000"/>
                  </a:schemeClr>
                </a:solidFill>
              </a:rPr>
              <a:t>Apabila Petrus datang ke Dorkas, orang-orang bersedih dan apakah yang mereka tunjukkan kepadanya?</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ms" altLang="en-US" sz="2800">
                <a:solidFill>
                  <a:schemeClr val="tx1">
                    <a:lumMod val="65000"/>
                    <a:lumOff val="35000"/>
                  </a:schemeClr>
                </a:solidFill>
              </a:rPr>
              <a:t>① </a:t>
            </a:r>
            <a:r xmlns:a="http://schemas.openxmlformats.org/drawingml/2006/main">
              <a:rPr lang="ms" altLang="ko-KR" sz="2800">
                <a:solidFill>
                  <a:schemeClr val="tx1">
                    <a:lumMod val="65000"/>
                    <a:lumOff val="35000"/>
                  </a:schemeClr>
                </a:solidFill>
              </a:rPr>
              <a:t>Pakaian yang Dorcas telah buat.</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ms" altLang="en-US" sz="2800">
                <a:solidFill>
                  <a:schemeClr val="tx1">
                    <a:lumMod val="65000"/>
                    <a:lumOff val="35000"/>
                  </a:schemeClr>
                </a:solidFill>
              </a:rPr>
              <a:t>② </a:t>
            </a:r>
            <a:r xmlns:a="http://schemas.openxmlformats.org/drawingml/2006/main">
              <a:rPr lang="ms" altLang="ko-KR" sz="2800">
                <a:solidFill>
                  <a:schemeClr val="tx1">
                    <a:lumMod val="65000"/>
                    <a:lumOff val="35000"/>
                  </a:schemeClr>
                </a:solidFill>
              </a:rPr>
              <a:t>Makanan yang telah disediakan oleh Dorcas.</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ms" altLang="en-US" sz="2800">
                <a:solidFill>
                  <a:schemeClr val="tx1">
                    <a:lumMod val="65000"/>
                    <a:lumOff val="35000"/>
                  </a:schemeClr>
                </a:solidFill>
              </a:rPr>
              <a:t>③ </a:t>
            </a:r>
            <a:r xmlns:a="http://schemas.openxmlformats.org/drawingml/2006/main">
              <a:rPr lang="ms" altLang="ko-KR" sz="2800">
                <a:solidFill>
                  <a:schemeClr val="tx1">
                    <a:lumMod val="65000"/>
                    <a:lumOff val="35000"/>
                  </a:schemeClr>
                </a:solidFill>
              </a:rPr>
              <a:t>Anak lelaki Dorkas</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ms" altLang="en-US" sz="2800">
                <a:solidFill>
                  <a:schemeClr val="tx1">
                    <a:lumMod val="65000"/>
                    <a:lumOff val="35000"/>
                  </a:schemeClr>
                </a:solidFill>
              </a:rPr>
              <a:t>④ </a:t>
            </a:r>
            <a:r xmlns:a="http://schemas.openxmlformats.org/drawingml/2006/main">
              <a:rPr lang="ms" altLang="ko-KR" sz="2800">
                <a:solidFill>
                  <a:schemeClr val="tx1">
                    <a:lumMod val="65000"/>
                    <a:lumOff val="35000"/>
                  </a:schemeClr>
                </a:solidFill>
              </a:rPr>
              <a:t>Surat Dorcas.</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2778873"/>
            <a:ext cx="8712968" cy="523220"/>
          </a:xfrm>
          <a:prstGeom prst="rect">
            <a:avLst/>
          </a:prstGeom>
          <a:noFill/>
        </p:spPr>
        <p:txBody>
          <a:bodyPr wrap="square">
            <a:spAutoFit/>
          </a:bodyPr>
          <a:lstStyle/>
          <a:p>
            <a:pPr xmlns:a="http://schemas.openxmlformats.org/drawingml/2006/main" lvl="0">
              <a:defRPr/>
            </a:pPr>
            <a:r xmlns:a="http://schemas.openxmlformats.org/drawingml/2006/main">
              <a:rPr lang="ms" altLang="en-US" sz="2800">
                <a:solidFill>
                  <a:srgbClr val="ff0000"/>
                </a:solidFill>
              </a:rPr>
              <a:t>① </a:t>
            </a:r>
            <a:r xmlns:a="http://schemas.openxmlformats.org/drawingml/2006/main">
              <a:rPr lang="ms" altLang="ko-KR" sz="2800">
                <a:solidFill>
                  <a:srgbClr val="ff0000"/>
                </a:solidFill>
              </a:rPr>
              <a:t>Pakaian yang Dorcas telah buat.</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4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ms" altLang="ko-KR" sz="4000"/>
              <a:t>Firman hari ini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7632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74100" y="119449"/>
            <a:ext cx="983695" cy="648072"/>
          </a:xfrm>
          <a:prstGeom prst="rect">
            <a:avLst/>
          </a:prstGeom>
          <a:noFill/>
        </p:spPr>
      </p:pic>
      <p:sp>
        <p:nvSpPr>
          <p:cNvPr id="23" name="TextBox 22"/>
          <p:cNvSpPr txBox="1"/>
          <p:nvPr/>
        </p:nvSpPr>
        <p:spPr>
          <a:xfrm>
            <a:off x="467543" y="1050660"/>
            <a:ext cx="8208912" cy="3386452"/>
          </a:xfrm>
          <a:prstGeom prst="rect">
            <a:avLst/>
          </a:prstGeom>
          <a:noFill/>
        </p:spPr>
        <p:txBody>
          <a:bodyPr wrap="square">
            <a:spAutoFit/>
          </a:bodyPr>
          <a:lstStyle/>
          <a:p>
            <a:pPr xmlns:a="http://schemas.openxmlformats.org/drawingml/2006/main" lvl="0">
              <a:defRPr/>
            </a:pPr>
            <a:r xmlns:a="http://schemas.openxmlformats.org/drawingml/2006/main">
              <a:rPr lang="ms" altLang="ko-KR" sz="3600"/>
              <a:t>Petrus menyuruh mereka semua keluar dari bilik itu; kemudian dia berlutut dan berdoa. Sambil menoleh ke arah perempuan mati itu, dia berkata, "Tabitha, bangunlah!" Dia membuka matanya, dan melihat Peter dia duduk.</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ms" altLang="ko-KR" sz="2800">
                <a:solidFill>
                  <a:schemeClr val="tx1">
                    <a:lumMod val="65000"/>
                    <a:lumOff val="35000"/>
                  </a:schemeClr>
                </a:solidFill>
              </a:rPr>
              <a:t>Perbuatan</a:t>
            </a:r>
            <a:r xmlns:a="http://schemas.openxmlformats.org/drawingml/2006/main">
              <a:rPr lang="ms" altLang="en-US" sz="2800">
                <a:solidFill>
                  <a:schemeClr val="tx1">
                    <a:lumMod val="65000"/>
                    <a:lumOff val="35000"/>
                  </a:schemeClr>
                </a:solidFill>
              </a:rPr>
              <a:t> </a:t>
            </a:r>
            <a:r xmlns:a="http://schemas.openxmlformats.org/drawingml/2006/main">
              <a:rPr lang="ms" altLang="ko-KR" sz="2800">
                <a:solidFill>
                  <a:schemeClr val="tx1">
                    <a:lumMod val="65000"/>
                    <a:lumOff val="35000"/>
                  </a:schemeClr>
                </a:solidFill>
              </a:rPr>
              <a:t>9:</a:t>
            </a:r>
            <a:r xmlns:a="http://schemas.openxmlformats.org/drawingml/2006/main">
              <a:rPr lang="ms" altLang="en-US" sz="2800">
                <a:solidFill>
                  <a:schemeClr val="tx1">
                    <a:lumMod val="65000"/>
                    <a:lumOff val="35000"/>
                  </a:schemeClr>
                </a:solidFill>
              </a:rPr>
              <a:t> </a:t>
            </a:r>
            <a:r xmlns:a="http://schemas.openxmlformats.org/drawingml/2006/main">
              <a:rPr lang="ms" altLang="ko-KR" sz="2800">
                <a:solidFill>
                  <a:schemeClr val="tx1">
                    <a:lumMod val="65000"/>
                    <a:lumOff val="35000"/>
                  </a:schemeClr>
                </a:solidFill>
              </a:rPr>
              <a:t>40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ms" altLang="ko-KR" b="1">
                <a:solidFill>
                  <a:schemeClr val="tx1">
                    <a:lumMod val="50000"/>
                    <a:lumOff val="50000"/>
                  </a:schemeClr>
                </a:solidFill>
              </a:rPr>
              <a:t>No. 94 Firman Tuhan</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306132"/>
          </a:xfrm>
          <a:prstGeom prst="rect">
            <a:avLst/>
          </a:prstGeom>
          <a:noFill/>
        </p:spPr>
        <p:txBody>
          <a:bodyPr wrap="square">
            <a:spAutoFit/>
          </a:bodyPr>
          <a:lstStyle/>
          <a:p>
            <a:pPr xmlns:a="http://schemas.openxmlformats.org/drawingml/2006/main" algn="ctr">
              <a:defRPr/>
            </a:pPr>
            <a:r xmlns:a="http://schemas.openxmlformats.org/drawingml/2006/main">
              <a:rPr lang="ms" altLang="ko-KR" sz="4000"/>
              <a:t>Kornelius, Orang bukan Yahudi yang Diselamatkan</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7" name="그림 6"/>
          <p:cNvPicPr>
            <a:picLocks noChangeAspect="1"/>
          </p:cNvPicPr>
          <p:nvPr/>
        </p:nvPicPr>
        <p:blipFill rotWithShape="1">
          <a:blip r:embed="rId8"/>
          <a:srcRect l="10" t="40" r="30" b="170"/>
          <a:stretch>
            <a:fillRect/>
          </a:stretch>
        </p:blipFill>
        <p:spPr>
          <a:xfrm>
            <a:off x="4211960" y="1782107"/>
            <a:ext cx="4932040" cy="402744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7931" y="9945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ms" altLang="ko-KR" sz="4000"/>
              <a:t>Firman hari ini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52256"/>
            <a:ext cx="983695" cy="648072"/>
          </a:xfrm>
          <a:prstGeom prst="rect">
            <a:avLst/>
          </a:prstGeom>
          <a:noFill/>
        </p:spPr>
      </p:pic>
      <p:sp>
        <p:nvSpPr>
          <p:cNvPr id="23" name="TextBox 22"/>
          <p:cNvSpPr txBox="1"/>
          <p:nvPr/>
        </p:nvSpPr>
        <p:spPr>
          <a:xfrm>
            <a:off x="467543" y="1138920"/>
            <a:ext cx="8208912" cy="2290080"/>
          </a:xfrm>
          <a:prstGeom prst="rect">
            <a:avLst/>
          </a:prstGeom>
          <a:noFill/>
        </p:spPr>
        <p:txBody>
          <a:bodyPr wrap="square">
            <a:spAutoFit/>
          </a:bodyPr>
          <a:lstStyle/>
          <a:p>
            <a:pPr xmlns:a="http://schemas.openxmlformats.org/drawingml/2006/main" lvl="0">
              <a:defRPr/>
            </a:pPr>
            <a:r xmlns:a="http://schemas.openxmlformats.org/drawingml/2006/main">
              <a:rPr lang="ms" altLang="ko-KR" sz="3600"/>
              <a:t>Orang-orang percaya bersunat yang datang bersama Petrus hairan bahawa karunia Roh Kudus telah dicurahkan bahkan ke atas orang bukan Yahudi.</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ms" altLang="ko-KR" sz="2800">
                <a:solidFill>
                  <a:schemeClr val="tx1">
                    <a:lumMod val="65000"/>
                    <a:lumOff val="35000"/>
                  </a:schemeClr>
                </a:solidFill>
              </a:rPr>
              <a:t>Kisah 10:</a:t>
            </a:r>
            <a:r xmlns:a="http://schemas.openxmlformats.org/drawingml/2006/main">
              <a:rPr lang="ms" altLang="en-US" sz="2800">
                <a:solidFill>
                  <a:schemeClr val="tx1">
                    <a:lumMod val="65000"/>
                    <a:lumOff val="35000"/>
                  </a:schemeClr>
                </a:solidFill>
              </a:rPr>
              <a:t> </a:t>
            </a:r>
            <a:r xmlns:a="http://schemas.openxmlformats.org/drawingml/2006/main">
              <a:rPr lang="ms" altLang="ko-KR" sz="2800">
                <a:solidFill>
                  <a:schemeClr val="tx1">
                    <a:lumMod val="65000"/>
                    <a:lumOff val="35000"/>
                  </a:schemeClr>
                </a:solidFill>
              </a:rPr>
              <a:t>45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085184"/>
            <a:ext cx="9134632" cy="1608986"/>
          </a:xfrm>
          <a:prstGeom prst="rect">
            <a:avLst/>
          </a:prstGeom>
          <a:noFill/>
        </p:spPr>
        <p:txBody>
          <a:bodyPr wrap="square">
            <a:spAutoFit/>
          </a:bodyPr>
          <a:lstStyle/>
          <a:p>
            <a:pPr xmlns:a="http://schemas.openxmlformats.org/drawingml/2006/main" lvl="0">
              <a:defRPr/>
            </a:pPr>
            <a:r xmlns:a="http://schemas.openxmlformats.org/drawingml/2006/main">
              <a:rPr lang="ms" altLang="ko-KR" sz="2500">
                <a:solidFill>
                  <a:schemeClr val="tx1">
                    <a:lumMod val="65000"/>
                    <a:lumOff val="35000"/>
                  </a:schemeClr>
                </a:solidFill>
              </a:rPr>
              <a:t>Di Kaisarea ada seorang lelaki bernama Kornelius, seorang perwira dalam apa yang dikenali sebagai Rejimen Itali.</a:t>
            </a:r>
            <a:endParaRPr xmlns:a="http://schemas.openxmlformats.org/drawingml/2006/main" lang="en-US" altLang="ko-KR" sz="2500">
              <a:solidFill>
                <a:schemeClr val="tx1">
                  <a:lumMod val="65000"/>
                  <a:lumOff val="35000"/>
                </a:schemeClr>
              </a:solidFill>
            </a:endParaRPr>
          </a:p>
          <a:p>
            <a:pPr xmlns:a="http://schemas.openxmlformats.org/drawingml/2006/main" lvl="0">
              <a:defRPr/>
            </a:pPr>
            <a:r xmlns:a="http://schemas.openxmlformats.org/drawingml/2006/main">
              <a:rPr lang="ms" altLang="ko-KR" sz="2500">
                <a:solidFill>
                  <a:schemeClr val="tx1">
                    <a:lumMod val="65000"/>
                    <a:lumOff val="35000"/>
                  </a:schemeClr>
                </a:solidFill>
              </a:rPr>
              <a:t>Dia dan seluruh keluarganya adalah orang yang taat dan takut kepada Tuhan; dia memberi dengan murah hati kepada mereka yang memerlukan dan sentiasa berdoa kepada Tuhan.</a:t>
            </a:r>
            <a:endParaRPr xmlns:a="http://schemas.openxmlformats.org/drawingml/2006/main" lang="en-US" altLang="ko-KR" sz="2500">
              <a:solidFill>
                <a:schemeClr val="tx1">
                  <a:lumMod val="65000"/>
                  <a:lumOff val="35000"/>
                </a:schemeClr>
              </a:solidFill>
            </a:endParaRPr>
          </a:p>
        </p:txBody>
      </p:sp>
      <p:pic>
        <p:nvPicPr>
          <p:cNvPr id="3" name="그림 2"/>
          <p:cNvPicPr>
            <a:picLocks noChangeAspect="1"/>
          </p:cNvPicPr>
          <p:nvPr/>
        </p:nvPicPr>
        <p:blipFill rotWithShape="1">
          <a:blip r:embed="rId2"/>
          <a:srcRect l="110" t="160" r="110" b="100"/>
          <a:stretch>
            <a:fillRect/>
          </a:stretch>
        </p:blipFill>
        <p:spPr>
          <a:xfrm>
            <a:off x="-2715" y="-1"/>
            <a:ext cx="9146715" cy="508518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4274" y="5375344"/>
            <a:ext cx="9134646" cy="1556950"/>
          </a:xfrm>
          <a:prstGeom prst="rect">
            <a:avLst/>
          </a:prstGeom>
          <a:noFill/>
        </p:spPr>
        <p:txBody>
          <a:bodyPr wrap="square">
            <a:spAutoFit/>
          </a:bodyPr>
          <a:lstStyle/>
          <a:p>
            <a:pPr xmlns:a="http://schemas.openxmlformats.org/drawingml/2006/main" lvl="0">
              <a:defRPr/>
            </a:pPr>
            <a:r xmlns:a="http://schemas.openxmlformats.org/drawingml/2006/main">
              <a:rPr lang="ms" altLang="ko-KR" sz="3200">
                <a:solidFill>
                  <a:schemeClr val="tx1">
                    <a:lumMod val="65000"/>
                    <a:lumOff val="35000"/>
                  </a:schemeClr>
                </a:solidFill>
              </a:rPr>
              <a:t>Pada suatu hari, Kornelius mendengar suara Tuhan semasa berdoa. “Utuskan lelaki untuk menjadi seorang yang bernama Peter.”</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rcRect l="90" t="30" r="90" b="160"/>
          <a:stretch>
            <a:fillRect/>
          </a:stretch>
        </p:blipFill>
        <p:spPr>
          <a:xfrm>
            <a:off x="0" y="-1"/>
            <a:ext cx="9151104" cy="537321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657671"/>
            <a:ext cx="9078915" cy="1179374"/>
          </a:xfrm>
          <a:prstGeom prst="rect">
            <a:avLst/>
          </a:prstGeom>
          <a:noFill/>
        </p:spPr>
        <p:txBody>
          <a:bodyPr wrap="square">
            <a:spAutoFit/>
          </a:bodyPr>
          <a:lstStyle/>
          <a:p>
            <a:pPr xmlns:a="http://schemas.openxmlformats.org/drawingml/2006/main" lvl="0">
              <a:defRPr/>
            </a:pPr>
            <a:r xmlns:a="http://schemas.openxmlformats.org/drawingml/2006/main">
              <a:rPr lang="ms" altLang="ko-KR" sz="2400">
                <a:solidFill>
                  <a:schemeClr val="tx1">
                    <a:lumMod val="65000"/>
                    <a:lumOff val="35000"/>
                  </a:schemeClr>
                </a:solidFill>
              </a:rPr>
              <a:t>Pada masa itu, Petrus juga melihat satu penglihatan dalam doa. Tuhan memberinya binatang dari syurga yang tidak boleh dimakan oleh orang Yahudi dan memerintahkannya untuk makan.</a:t>
            </a:r>
            <a:r xmlns:a="http://schemas.openxmlformats.org/drawingml/2006/main">
              <a:rPr lang="ms" altLang="en-US" sz="2400">
                <a:solidFill>
                  <a:schemeClr val="tx1">
                    <a:lumMod val="65000"/>
                    <a:lumOff val="35000"/>
                  </a:schemeClr>
                </a:solidFill>
              </a:rPr>
              <a:t> </a:t>
            </a:r>
            <a:r xmlns:a="http://schemas.openxmlformats.org/drawingml/2006/main">
              <a:rPr lang="ms" altLang="ko-KR" sz="2400">
                <a:solidFill>
                  <a:schemeClr val="tx1">
                    <a:lumMod val="65000"/>
                    <a:lumOff val="35000"/>
                  </a:schemeClr>
                </a:solidFill>
              </a:rPr>
              <a:t>“Janganlah kamu menajiskan sesuatu yang telah disucikan oleh Allah.”</a:t>
            </a:r>
            <a:endParaRPr xmlns:a="http://schemas.openxmlformats.org/drawingml/2006/main" lang="ko-KR" altLang="en-US" sz="2400">
              <a:solidFill>
                <a:schemeClr val="tx1">
                  <a:lumMod val="65000"/>
                  <a:lumOff val="35000"/>
                </a:schemeClr>
              </a:solidFill>
            </a:endParaRPr>
          </a:p>
        </p:txBody>
      </p:sp>
      <p:pic>
        <p:nvPicPr>
          <p:cNvPr id="4" name="그림 3"/>
          <p:cNvPicPr>
            <a:picLocks noChangeAspect="1"/>
          </p:cNvPicPr>
          <p:nvPr/>
        </p:nvPicPr>
        <p:blipFill rotWithShape="1">
          <a:blip r:embed="rId3"/>
          <a:stretch>
            <a:fillRect/>
          </a:stretch>
        </p:blipFill>
        <p:spPr>
          <a:xfrm>
            <a:off x="0" y="-1"/>
            <a:ext cx="9144000" cy="565767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288340"/>
            <a:ext cx="9134646" cy="1558230"/>
          </a:xfrm>
          <a:prstGeom prst="rect">
            <a:avLst/>
          </a:prstGeom>
          <a:noFill/>
        </p:spPr>
        <p:txBody>
          <a:bodyPr wrap="square">
            <a:spAutoFit/>
          </a:bodyPr>
          <a:lstStyle/>
          <a:p>
            <a:pPr xmlns:a="http://schemas.openxmlformats.org/drawingml/2006/main" lvl="0">
              <a:defRPr/>
            </a:pPr>
            <a:r xmlns:a="http://schemas.openxmlformats.org/drawingml/2006/main">
              <a:rPr lang="ms" altLang="ko-KR" sz="3200">
                <a:solidFill>
                  <a:schemeClr val="tx1">
                    <a:lumMod val="65000"/>
                    <a:lumOff val="35000"/>
                  </a:schemeClr>
                </a:solidFill>
              </a:rPr>
              <a:t>Akhirnya, Petrus mengikut lelaki yang telah dihantar Kornelius dan pergi ke rumah Kornelius.</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rcRect l="20" t="160" r="20" b="200"/>
          <a:stretch>
            <a:fillRect/>
          </a:stretch>
        </p:blipFill>
        <p:spPr>
          <a:xfrm>
            <a:off x="0" y="-1"/>
            <a:ext cx="9144000" cy="515719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9050" y="5309900"/>
            <a:ext cx="9107238" cy="1555720"/>
          </a:xfrm>
          <a:prstGeom prst="rect">
            <a:avLst/>
          </a:prstGeom>
          <a:noFill/>
        </p:spPr>
        <p:txBody>
          <a:bodyPr wrap="square">
            <a:spAutoFit/>
          </a:bodyPr>
          <a:lstStyle/>
          <a:p>
            <a:pPr xmlns:a="http://schemas.openxmlformats.org/drawingml/2006/main" lvl="0">
              <a:defRPr/>
            </a:pPr>
            <a:r xmlns:a="http://schemas.openxmlformats.org/drawingml/2006/main">
              <a:rPr lang="ms" altLang="ko-KR" sz="2400">
                <a:solidFill>
                  <a:schemeClr val="tx1">
                    <a:lumMod val="65000"/>
                    <a:lumOff val="35000"/>
                  </a:schemeClr>
                </a:solidFill>
              </a:rPr>
              <a:t>Petrus memberitakan kepada mereka Yesus dan Injil kepada Kornelius dan keluarganya. Kemudian Roh Kudus turun ke atas mereka. Dia sedar dengan melihat ini; "Bahkan orang bukan Yahudi boleh diselamatkan jika mereka percaya kepada Yesus!"</a:t>
            </a:r>
            <a:endParaRPr xmlns:a="http://schemas.openxmlformats.org/drawingml/2006/main" lang="en-US" altLang="ko-KR" sz="2400">
              <a:solidFill>
                <a:schemeClr val="tx1">
                  <a:lumMod val="65000"/>
                  <a:lumOff val="35000"/>
                </a:schemeClr>
              </a:solidFill>
            </a:endParaRPr>
          </a:p>
        </p:txBody>
      </p:sp>
      <p:pic>
        <p:nvPicPr>
          <p:cNvPr id="6" name="그림 5"/>
          <p:cNvPicPr>
            <a:picLocks noChangeAspect="1"/>
          </p:cNvPicPr>
          <p:nvPr/>
        </p:nvPicPr>
        <p:blipFill rotWithShape="1">
          <a:blip r:embed="rId2"/>
          <a:srcRect l="10" t="40" r="30" b="170"/>
          <a:stretch>
            <a:fillRect/>
          </a:stretch>
        </p:blipFill>
        <p:spPr>
          <a:xfrm>
            <a:off x="0" y="-248"/>
            <a:ext cx="9144000" cy="51574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ms" altLang="ko-KR" sz="4000"/>
              <a:t>Pelajaran hari ini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75355" y="10369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72366"/>
            <a:ext cx="983695" cy="648072"/>
          </a:xfrm>
          <a:prstGeom prst="rect">
            <a:avLst/>
          </a:prstGeom>
          <a:noFill/>
        </p:spPr>
      </p:pic>
      <p:sp>
        <p:nvSpPr>
          <p:cNvPr id="17" name="TextBox 16"/>
          <p:cNvSpPr txBox="1"/>
          <p:nvPr/>
        </p:nvSpPr>
        <p:spPr>
          <a:xfrm>
            <a:off x="323528" y="1124744"/>
            <a:ext cx="8663919" cy="3712051"/>
          </a:xfrm>
          <a:prstGeom prst="rect">
            <a:avLst/>
          </a:prstGeom>
          <a:noFill/>
        </p:spPr>
        <p:txBody>
          <a:bodyPr wrap="square">
            <a:spAutoFit/>
          </a:bodyPr>
          <a:lstStyle/>
          <a:p>
            <a:pPr xmlns:a="http://schemas.openxmlformats.org/drawingml/2006/main" algn="ctr">
              <a:defRPr/>
            </a:pPr>
            <a:r xmlns:a="http://schemas.openxmlformats.org/drawingml/2006/main">
              <a:rPr lang="ms" altLang="ko-KR" sz="3400">
                <a:solidFill>
                  <a:schemeClr val="tx1">
                    <a:lumMod val="65000"/>
                    <a:lumOff val="35000"/>
                  </a:schemeClr>
                </a:solidFill>
              </a:rPr>
              <a:t>Petrus menyangka hanya orang Yahudi yang boleh percaya kepada Yesus dan diselamatkan.</a:t>
            </a:r>
            <a:endParaRPr xmlns:a="http://schemas.openxmlformats.org/drawingml/2006/main" lang="en-US" altLang="ko-KR" sz="3400">
              <a:solidFill>
                <a:schemeClr val="tx1">
                  <a:lumMod val="65000"/>
                  <a:lumOff val="35000"/>
                </a:schemeClr>
              </a:solidFill>
            </a:endParaRPr>
          </a:p>
          <a:p>
            <a:pPr xmlns:a="http://schemas.openxmlformats.org/drawingml/2006/main" algn="ctr">
              <a:defRPr/>
            </a:pPr>
            <a:r xmlns:a="http://schemas.openxmlformats.org/drawingml/2006/main">
              <a:rPr lang="ms" altLang="ko-KR" sz="3400">
                <a:solidFill>
                  <a:schemeClr val="tx1">
                    <a:lumMod val="65000"/>
                    <a:lumOff val="35000"/>
                  </a:schemeClr>
                </a:solidFill>
              </a:rPr>
              <a:t>Tetapi injil Tuhan tidak mempunyai diskriminasi di antara semua orang di dunia.</a:t>
            </a:r>
            <a:endParaRPr xmlns:a="http://schemas.openxmlformats.org/drawingml/2006/main" lang="en-US" altLang="ko-KR" sz="3400">
              <a:solidFill>
                <a:schemeClr val="tx1">
                  <a:lumMod val="65000"/>
                  <a:lumOff val="35000"/>
                </a:schemeClr>
              </a:solidFill>
            </a:endParaRPr>
          </a:p>
          <a:p>
            <a:pPr xmlns:a="http://schemas.openxmlformats.org/drawingml/2006/main" algn="ctr">
              <a:defRPr/>
            </a:pPr>
            <a:r xmlns:a="http://schemas.openxmlformats.org/drawingml/2006/main">
              <a:rPr lang="ms" altLang="ko-KR" sz="3400">
                <a:solidFill>
                  <a:schemeClr val="tx1">
                    <a:lumMod val="65000"/>
                    <a:lumOff val="35000"/>
                  </a:schemeClr>
                </a:solidFill>
              </a:rPr>
              <a:t>Kita perlu memberitakan Injil kepada semua orang di dunia supaya mereka boleh diselamatkan.</a:t>
            </a:r>
            <a:endParaRPr xmlns:a="http://schemas.openxmlformats.org/drawingml/2006/main" lang="en-US" altLang="ko-KR" sz="34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ms" altLang="ko-KR" sz="3200">
                <a:solidFill>
                  <a:schemeClr val="tx1">
                    <a:lumMod val="65000"/>
                    <a:lumOff val="35000"/>
                  </a:schemeClr>
                </a:solidFill>
              </a:rPr>
              <a:t>Yesus membawa serta Petrus, Yakobus dan Yohanes, dan membawa mereka ke atas sebuah gunung yang tinggi seorang diri.</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4933" y="0"/>
            <a:ext cx="9175579" cy="5672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145993"/>
            <a:ext cx="4053592" cy="584775"/>
          </a:xfrm>
          <a:prstGeom prst="rect">
            <a:avLst/>
          </a:prstGeom>
          <a:noFill/>
        </p:spPr>
        <p:txBody>
          <a:bodyPr wrap="square">
            <a:spAutoFit/>
          </a:bodyPr>
          <a:lstStyle/>
          <a:p>
            <a:pPr xmlns:a="http://schemas.openxmlformats.org/drawingml/2006/main" algn="ctr">
              <a:defRPr/>
            </a:pPr>
            <a:r xmlns:a="http://schemas.openxmlformats.org/drawingml/2006/main">
              <a:rPr lang="ms" altLang="ko-KR" sz="3200"/>
              <a:t>Siapakah Yesus?</a:t>
            </a:r>
            <a:r xmlns:a="http://schemas.openxmlformats.org/drawingml/2006/main">
              <a:rPr lang="ms"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0501" y="6472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ms" altLang="ko-KR" sz="3600">
                <a:solidFill>
                  <a:srgbClr val="0070c0"/>
                </a:solidFill>
              </a:rPr>
              <a:t>Yesus..</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lang="ms" altLang="ko-KR" sz="3600">
                <a:solidFill>
                  <a:schemeClr val="tx1">
                    <a:lumMod val="65000"/>
                    <a:lumOff val="35000"/>
                  </a:schemeClr>
                </a:solidFill>
              </a:rPr>
              <a:t>Yesus memberikan keselamatan kepada setiap orang yang percaya kepada-Nya, tanpa mengira kewarganegaraan atau status.</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ms" altLang="ko-KR" sz="4000">
                <a:solidFill>
                  <a:srgbClr val="ff0000"/>
                </a:solidFill>
              </a:rPr>
              <a:t>Kuiz hari ini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5959133" y="11779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76868" y="82696"/>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lang="ms" altLang="ko-KR" sz="3200">
                <a:solidFill>
                  <a:schemeClr val="tx1">
                    <a:lumMod val="65000"/>
                    <a:lumOff val="35000"/>
                  </a:schemeClr>
                </a:solidFill>
              </a:rPr>
              <a:t>Apakah penglihatan yang dilihat Petrus semasa berdoa?</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ms" altLang="en-US" sz="2800">
                <a:solidFill>
                  <a:schemeClr val="tx1">
                    <a:lumMod val="65000"/>
                    <a:lumOff val="35000"/>
                  </a:schemeClr>
                </a:solidFill>
              </a:rPr>
              <a:t>① </a:t>
            </a:r>
            <a:r xmlns:a="http://schemas.openxmlformats.org/drawingml/2006/main">
              <a:rPr lang="ms" altLang="ko-KR" sz="2800">
                <a:solidFill>
                  <a:schemeClr val="tx1">
                    <a:lumMod val="65000"/>
                    <a:lumOff val="35000"/>
                  </a:schemeClr>
                </a:solidFill>
              </a:rPr>
              <a:t>Yesus turun dari syurga.</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ms" altLang="en-US" sz="2800">
                <a:solidFill>
                  <a:schemeClr val="tx1">
                    <a:lumMod val="65000"/>
                    <a:lumOff val="35000"/>
                  </a:schemeClr>
                </a:solidFill>
              </a:rPr>
              <a:t>② </a:t>
            </a:r>
            <a:r xmlns:a="http://schemas.openxmlformats.org/drawingml/2006/main">
              <a:rPr lang="ms" altLang="ko-KR" sz="2800">
                <a:solidFill>
                  <a:schemeClr val="tx1">
                    <a:lumMod val="65000"/>
                    <a:lumOff val="35000"/>
                  </a:schemeClr>
                </a:solidFill>
              </a:rPr>
              <a:t>Bible turun dari syurga.</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ms" altLang="en-US" sz="2800">
                <a:solidFill>
                  <a:schemeClr val="tx1">
                    <a:lumMod val="65000"/>
                    <a:lumOff val="35000"/>
                  </a:schemeClr>
                </a:solidFill>
              </a:rPr>
              <a:t>③ </a:t>
            </a:r>
            <a:r xmlns:a="http://schemas.openxmlformats.org/drawingml/2006/main">
              <a:rPr lang="ms" altLang="ko-KR" sz="2800">
                <a:solidFill>
                  <a:schemeClr val="tx1">
                    <a:lumMod val="65000"/>
                    <a:lumOff val="35000"/>
                  </a:schemeClr>
                </a:solidFill>
              </a:rPr>
              <a:t>Malaikat turun dari syurga.</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954107"/>
          </a:xfrm>
          <a:prstGeom prst="rect">
            <a:avLst/>
          </a:prstGeom>
          <a:noFill/>
        </p:spPr>
        <p:txBody>
          <a:bodyPr wrap="square">
            <a:spAutoFit/>
          </a:bodyPr>
          <a:lstStyle/>
          <a:p>
            <a:pPr xmlns:a="http://schemas.openxmlformats.org/drawingml/2006/main" lvl="0">
              <a:defRPr/>
            </a:pPr>
            <a:r xmlns:a="http://schemas.openxmlformats.org/drawingml/2006/main">
              <a:rPr lang="ms" altLang="en-US" sz="2800">
                <a:solidFill>
                  <a:schemeClr val="tx1">
                    <a:lumMod val="65000"/>
                    <a:lumOff val="35000"/>
                  </a:schemeClr>
                </a:solidFill>
              </a:rPr>
              <a:t>④ </a:t>
            </a:r>
            <a:r xmlns:a="http://schemas.openxmlformats.org/drawingml/2006/main">
              <a:rPr lang="ms" altLang="ko-KR" sz="2800">
                <a:solidFill>
                  <a:schemeClr val="tx1">
                    <a:lumMod val="65000"/>
                    <a:lumOff val="35000"/>
                  </a:schemeClr>
                </a:solidFill>
              </a:rPr>
              <a:t>Haiwan yang orang Yahudi tidak boleh makan turun dari syurga.</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01040" y="5138028"/>
            <a:ext cx="8712968" cy="954107"/>
          </a:xfrm>
          <a:prstGeom prst="rect">
            <a:avLst/>
          </a:prstGeom>
          <a:noFill/>
        </p:spPr>
        <p:txBody>
          <a:bodyPr wrap="square">
            <a:spAutoFit/>
          </a:bodyPr>
          <a:lstStyle/>
          <a:p>
            <a:pPr xmlns:a="http://schemas.openxmlformats.org/drawingml/2006/main" lvl="0">
              <a:defRPr/>
            </a:pPr>
            <a:r xmlns:a="http://schemas.openxmlformats.org/drawingml/2006/main">
              <a:rPr lang="ms" altLang="en-US" sz="2800">
                <a:solidFill>
                  <a:srgbClr val="ff0000"/>
                </a:solidFill>
              </a:rPr>
              <a:t>④ </a:t>
            </a:r>
            <a:r xmlns:a="http://schemas.openxmlformats.org/drawingml/2006/main">
              <a:rPr lang="ms" altLang="ko-KR" sz="2800">
                <a:solidFill>
                  <a:srgbClr val="ff0000"/>
                </a:solidFill>
              </a:rPr>
              <a:t>Haiwan yang orang Yahudi tidak boleh makan turun dari syurga.</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5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7931" y="9945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ms" altLang="ko-KR" sz="4000"/>
              <a:t>Firman hari ini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52256"/>
            <a:ext cx="983695" cy="648072"/>
          </a:xfrm>
          <a:prstGeom prst="rect">
            <a:avLst/>
          </a:prstGeom>
          <a:noFill/>
        </p:spPr>
      </p:pic>
      <p:sp>
        <p:nvSpPr>
          <p:cNvPr id="23" name="TextBox 22"/>
          <p:cNvSpPr txBox="1"/>
          <p:nvPr/>
        </p:nvSpPr>
        <p:spPr>
          <a:xfrm>
            <a:off x="467543" y="1282936"/>
            <a:ext cx="8208912" cy="2290080"/>
          </a:xfrm>
          <a:prstGeom prst="rect">
            <a:avLst/>
          </a:prstGeom>
          <a:noFill/>
        </p:spPr>
        <p:txBody>
          <a:bodyPr wrap="square">
            <a:spAutoFit/>
          </a:bodyPr>
          <a:lstStyle/>
          <a:p>
            <a:pPr xmlns:a="http://schemas.openxmlformats.org/drawingml/2006/main" lvl="0">
              <a:defRPr/>
            </a:pPr>
            <a:r xmlns:a="http://schemas.openxmlformats.org/drawingml/2006/main">
              <a:rPr lang="ms" altLang="ko-KR" sz="3600"/>
              <a:t>Orang-orang percaya bersunat yang datang bersama Petrus hairan bahawa karunia Roh Kudus telah dicurahkan bahkan ke atas orang bukan Yahudi.</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ms" altLang="ko-KR" sz="2800">
                <a:solidFill>
                  <a:schemeClr val="tx1">
                    <a:lumMod val="65000"/>
                    <a:lumOff val="35000"/>
                  </a:schemeClr>
                </a:solidFill>
              </a:rPr>
              <a:t>Kisah 10:</a:t>
            </a:r>
            <a:r xmlns:a="http://schemas.openxmlformats.org/drawingml/2006/main">
              <a:rPr lang="ms" altLang="en-US" sz="2800">
                <a:solidFill>
                  <a:schemeClr val="tx1">
                    <a:lumMod val="65000"/>
                    <a:lumOff val="35000"/>
                  </a:schemeClr>
                </a:solidFill>
              </a:rPr>
              <a:t> </a:t>
            </a:r>
            <a:r xmlns:a="http://schemas.openxmlformats.org/drawingml/2006/main">
              <a:rPr lang="ms" altLang="ko-KR" sz="2800">
                <a:solidFill>
                  <a:schemeClr val="tx1">
                    <a:lumMod val="65000"/>
                    <a:lumOff val="35000"/>
                  </a:schemeClr>
                </a:solidFill>
              </a:rPr>
              <a:t>45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ms" altLang="ko-KR" b="1">
                <a:solidFill>
                  <a:schemeClr val="tx1">
                    <a:lumMod val="50000"/>
                    <a:lumOff val="50000"/>
                  </a:schemeClr>
                </a:solidFill>
              </a:rPr>
              <a:t>No. 95 Firman Tuhan</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915732"/>
          </a:xfrm>
          <a:prstGeom prst="rect">
            <a:avLst/>
          </a:prstGeom>
          <a:noFill/>
        </p:spPr>
        <p:txBody>
          <a:bodyPr wrap="square">
            <a:spAutoFit/>
          </a:bodyPr>
          <a:lstStyle/>
          <a:p>
            <a:pPr xmlns:a="http://schemas.openxmlformats.org/drawingml/2006/main" algn="ctr">
              <a:defRPr/>
            </a:pPr>
            <a:r xmlns:a="http://schemas.openxmlformats.org/drawingml/2006/main">
              <a:rPr lang="ms" altLang="ko-KR" sz="4000"/>
              <a:t>Nyanyian Lagu Raya</a:t>
            </a:r>
            <a:endParaRPr xmlns:a="http://schemas.openxmlformats.org/drawingml/2006/main" lang="en-US" altLang="ko-KR" sz="4000"/>
          </a:p>
          <a:p>
            <a:pPr xmlns:a="http://schemas.openxmlformats.org/drawingml/2006/main" algn="ctr">
              <a:defRPr/>
            </a:pPr>
            <a:r xmlns:a="http://schemas.openxmlformats.org/drawingml/2006/main">
              <a:rPr lang="ms" altLang="ko-KR" sz="4000"/>
              <a:t>walaupun dalam penjara</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064474" y="2060848"/>
            <a:ext cx="5079526" cy="38194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213623"/>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ms" altLang="ko-KR" sz="4000"/>
              <a:t>Firman hari ini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1643" y="495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467543" y="1556792"/>
            <a:ext cx="8208912" cy="2289403"/>
          </a:xfrm>
          <a:prstGeom prst="rect">
            <a:avLst/>
          </a:prstGeom>
          <a:noFill/>
        </p:spPr>
        <p:txBody>
          <a:bodyPr wrap="square">
            <a:spAutoFit/>
          </a:bodyPr>
          <a:lstStyle/>
          <a:p>
            <a:pPr xmlns:a="http://schemas.openxmlformats.org/drawingml/2006/main" lvl="0">
              <a:defRPr/>
            </a:pPr>
            <a:r xmlns:a="http://schemas.openxmlformats.org/drawingml/2006/main">
              <a:rPr lang="ms" altLang="ko-KR" sz="3600"/>
              <a:t>Kira-kira tengah malam Paulus dan Silas berdoa dan menyanyikan puji-pujian kepada Tuhan, dan tahanan lain mendengarkan mereka.</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ms" altLang="ko-KR" sz="2800">
                <a:solidFill>
                  <a:schemeClr val="tx1">
                    <a:lumMod val="65000"/>
                    <a:lumOff val="35000"/>
                  </a:schemeClr>
                </a:solidFill>
              </a:rPr>
              <a:t>Perbuatan</a:t>
            </a:r>
            <a:r xmlns:a="http://schemas.openxmlformats.org/drawingml/2006/main">
              <a:rPr lang="ms" altLang="en-US" sz="2800">
                <a:solidFill>
                  <a:schemeClr val="tx1">
                    <a:lumMod val="65000"/>
                    <a:lumOff val="35000"/>
                  </a:schemeClr>
                </a:solidFill>
              </a:rPr>
              <a:t> </a:t>
            </a:r>
            <a:r xmlns:a="http://schemas.openxmlformats.org/drawingml/2006/main">
              <a:rPr lang="ms" altLang="ko-KR" sz="2800">
                <a:solidFill>
                  <a:schemeClr val="tx1">
                    <a:lumMod val="65000"/>
                    <a:lumOff val="35000"/>
                  </a:schemeClr>
                </a:solidFill>
              </a:rPr>
              <a:t>16:</a:t>
            </a:r>
            <a:r xmlns:a="http://schemas.openxmlformats.org/drawingml/2006/main">
              <a:rPr lang="ms" altLang="en-US" sz="2800">
                <a:solidFill>
                  <a:schemeClr val="tx1">
                    <a:lumMod val="65000"/>
                    <a:lumOff val="35000"/>
                  </a:schemeClr>
                </a:solidFill>
              </a:rPr>
              <a:t> </a:t>
            </a:r>
            <a:r xmlns:a="http://schemas.openxmlformats.org/drawingml/2006/main">
              <a:rPr lang="ms" altLang="ko-KR" sz="2800">
                <a:solidFill>
                  <a:schemeClr val="tx1">
                    <a:lumMod val="65000"/>
                    <a:lumOff val="35000"/>
                  </a:schemeClr>
                </a:solidFill>
              </a:rPr>
              <a:t>25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326" y="5473005"/>
            <a:ext cx="9134632" cy="1373565"/>
          </a:xfrm>
          <a:prstGeom prst="rect">
            <a:avLst/>
          </a:prstGeom>
          <a:noFill/>
        </p:spPr>
        <p:txBody>
          <a:bodyPr wrap="square">
            <a:spAutoFit/>
          </a:bodyPr>
          <a:lstStyle/>
          <a:p>
            <a:pPr xmlns:a="http://schemas.openxmlformats.org/drawingml/2006/main" lvl="0">
              <a:defRPr/>
            </a:pPr>
            <a:r xmlns:a="http://schemas.openxmlformats.org/drawingml/2006/main">
              <a:rPr lang="ms" altLang="ko-KR" sz="2800">
                <a:solidFill>
                  <a:schemeClr val="tx1">
                    <a:lumMod val="65000"/>
                    <a:lumOff val="35000"/>
                  </a:schemeClr>
                </a:solidFill>
              </a:rPr>
              <a:t>Paulus dan Silas melakukan yang terbaik untuk memberitakan Injil di Filipi. Tetapi orang yang membencinya memukul Paulus dan Silas dan memasukkan mereka ke dalam penjara.</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5004048" cy="5473005"/>
          </a:xfrm>
          <a:prstGeom prst="rect">
            <a:avLst/>
          </a:prstGeom>
        </p:spPr>
      </p:pic>
      <p:pic>
        <p:nvPicPr>
          <p:cNvPr id="4" name="그림 3"/>
          <p:cNvPicPr>
            <a:picLocks noChangeAspect="1"/>
          </p:cNvPicPr>
          <p:nvPr/>
        </p:nvPicPr>
        <p:blipFill rotWithShape="1">
          <a:blip r:embed="rId3"/>
          <a:srcRect l="30" r="60"/>
          <a:stretch>
            <a:fillRect/>
          </a:stretch>
        </p:blipFill>
        <p:spPr>
          <a:xfrm>
            <a:off x="4572000" y="0"/>
            <a:ext cx="4565958" cy="545105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6122" y="5805264"/>
            <a:ext cx="9134646" cy="954107"/>
          </a:xfrm>
          <a:prstGeom prst="rect">
            <a:avLst/>
          </a:prstGeom>
          <a:noFill/>
        </p:spPr>
        <p:txBody>
          <a:bodyPr wrap="square">
            <a:spAutoFit/>
          </a:bodyPr>
          <a:lstStyle/>
          <a:p>
            <a:pPr xmlns:a="http://schemas.openxmlformats.org/drawingml/2006/main" lvl="0">
              <a:defRPr/>
            </a:pPr>
            <a:r xmlns:a="http://schemas.openxmlformats.org/drawingml/2006/main">
              <a:rPr lang="ms" altLang="ko-KR" sz="2800">
                <a:solidFill>
                  <a:schemeClr val="tx1">
                    <a:lumMod val="65000"/>
                    <a:lumOff val="35000"/>
                  </a:schemeClr>
                </a:solidFill>
              </a:rPr>
              <a:t>Paul dan Silas berdoa dan memuji Tuhan walaupun dalam penjara. Semua orang di penjara mendengar ini.</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66124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1533" y="5042118"/>
            <a:ext cx="9078915" cy="1794927"/>
          </a:xfrm>
          <a:prstGeom prst="rect">
            <a:avLst/>
          </a:prstGeom>
          <a:noFill/>
        </p:spPr>
        <p:txBody>
          <a:bodyPr wrap="square">
            <a:spAutoFit/>
          </a:bodyPr>
          <a:lstStyle/>
          <a:p>
            <a:pPr xmlns:a="http://schemas.openxmlformats.org/drawingml/2006/main" lvl="0">
              <a:defRPr/>
            </a:pPr>
            <a:r xmlns:a="http://schemas.openxmlformats.org/drawingml/2006/main">
              <a:rPr lang="ms" altLang="ko-KR" sz="2800">
                <a:solidFill>
                  <a:schemeClr val="tx1">
                    <a:lumMod val="65000"/>
                    <a:lumOff val="35000"/>
                  </a:schemeClr>
                </a:solidFill>
              </a:rPr>
              <a:t>Kemudian tiba-tiba berlaku gempa bumi yang begitu besar sehingga semua pintu penjara terbuka. Penjaga penjara sangat bimbang kerana dia menyangka banduan telah melarikan diri.</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0" y="1"/>
            <a:ext cx="9144000" cy="501317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733256"/>
            <a:ext cx="9134646" cy="941863"/>
          </a:xfrm>
          <a:prstGeom prst="rect">
            <a:avLst/>
          </a:prstGeom>
          <a:noFill/>
        </p:spPr>
        <p:txBody>
          <a:bodyPr wrap="square">
            <a:spAutoFit/>
          </a:bodyPr>
          <a:lstStyle/>
          <a:p>
            <a:pPr xmlns:a="http://schemas.openxmlformats.org/drawingml/2006/main" lvl="0">
              <a:defRPr/>
            </a:pPr>
            <a:r xmlns:a="http://schemas.openxmlformats.org/drawingml/2006/main">
              <a:rPr lang="ms" altLang="ko-KR" sz="2800">
                <a:solidFill>
                  <a:schemeClr val="tx1">
                    <a:lumMod val="65000"/>
                    <a:lumOff val="35000"/>
                  </a:schemeClr>
                </a:solidFill>
              </a:rPr>
              <a:t>Paul menjerit, “Jangan risau! Kami semua di sini!” “Tuan, apakah yang perlu saya lakukan untuk diselamatkan?” Penjaga penjara bertanya.</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9354" y="-99392"/>
            <a:ext cx="9144000" cy="568863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524" y="5042118"/>
            <a:ext cx="9107238" cy="1794927"/>
          </a:xfrm>
          <a:prstGeom prst="rect">
            <a:avLst/>
          </a:prstGeom>
          <a:noFill/>
        </p:spPr>
        <p:txBody>
          <a:bodyPr wrap="square">
            <a:spAutoFit/>
          </a:bodyPr>
          <a:lstStyle/>
          <a:p>
            <a:pPr xmlns:a="http://schemas.openxmlformats.org/drawingml/2006/main" lvl="0">
              <a:defRPr/>
            </a:pPr>
            <a:r xmlns:a="http://schemas.openxmlformats.org/drawingml/2006/main">
              <a:rPr lang="ms" altLang="ko-KR" sz="2800">
                <a:solidFill>
                  <a:schemeClr val="tx1">
                    <a:lumMod val="65000"/>
                    <a:lumOff val="35000"/>
                  </a:schemeClr>
                </a:solidFill>
              </a:rPr>
              <a:t>"Percayalah kepada Tuhan Yesus. Kemudian anda dan keluarga anda akan diselamatkan!" Pada waktu malam itu kepala penjara membawa mereka dan membasuh luka mereka; maka segera dia dan seluruh keluarganya dibaptiskan.</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494116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9739" y="5311848"/>
            <a:ext cx="9134632" cy="1553772"/>
          </a:xfrm>
          <a:prstGeom prst="rect">
            <a:avLst/>
          </a:prstGeom>
          <a:noFill/>
        </p:spPr>
        <p:txBody>
          <a:bodyPr wrap="square">
            <a:spAutoFit/>
          </a:bodyPr>
          <a:lstStyle/>
          <a:p>
            <a:pPr xmlns:a="http://schemas.openxmlformats.org/drawingml/2006/main" lvl="0">
              <a:defRPr/>
            </a:pPr>
            <a:r xmlns:a="http://schemas.openxmlformats.org/drawingml/2006/main">
              <a:rPr lang="ms" altLang="ko-KR" sz="3200">
                <a:solidFill>
                  <a:schemeClr val="tx1">
                    <a:lumMod val="65000"/>
                    <a:lumOff val="35000"/>
                  </a:schemeClr>
                </a:solidFill>
              </a:rPr>
              <a:t>Di sana dia berubah rupa di hadapan mereka. Wajah-Nya bersinar seperti matahari, dan pakaian-Nya menjadi putih seperti cahaya.</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466" y="1"/>
            <a:ext cx="9146466"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ms" altLang="ko-KR" sz="4000"/>
              <a:t>Pelajaran hari ini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0501" y="10075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00757"/>
            <a:ext cx="983695" cy="648072"/>
          </a:xfrm>
          <a:prstGeom prst="rect">
            <a:avLst/>
          </a:prstGeom>
          <a:noFill/>
        </p:spPr>
      </p:pic>
      <p:sp>
        <p:nvSpPr>
          <p:cNvPr id="17" name="TextBox 16"/>
          <p:cNvSpPr txBox="1"/>
          <p:nvPr/>
        </p:nvSpPr>
        <p:spPr>
          <a:xfrm>
            <a:off x="323528" y="910440"/>
            <a:ext cx="8663919" cy="4507380"/>
          </a:xfrm>
          <a:prstGeom prst="rect">
            <a:avLst/>
          </a:prstGeom>
          <a:noFill/>
        </p:spPr>
        <p:txBody>
          <a:bodyPr wrap="square">
            <a:spAutoFit/>
          </a:bodyPr>
          <a:lstStyle/>
          <a:p>
            <a:pPr xmlns:a="http://schemas.openxmlformats.org/drawingml/2006/main" algn="ctr">
              <a:defRPr/>
            </a:pPr>
            <a:r xmlns:a="http://schemas.openxmlformats.org/drawingml/2006/main">
              <a:rPr lang="ms" altLang="ko-KR" sz="2900">
                <a:solidFill>
                  <a:schemeClr val="tx1">
                    <a:lumMod val="65000"/>
                    <a:lumOff val="35000"/>
                  </a:schemeClr>
                </a:solidFill>
              </a:rPr>
              <a:t>Paulus dan Silas tidak kecewa dan berdoa dan memuji,</a:t>
            </a:r>
            <a:endParaRPr xmlns:a="http://schemas.openxmlformats.org/drawingml/2006/main" lang="en-US" altLang="ko-KR" sz="2900">
              <a:solidFill>
                <a:schemeClr val="tx1">
                  <a:lumMod val="65000"/>
                  <a:lumOff val="35000"/>
                </a:schemeClr>
              </a:solidFill>
            </a:endParaRPr>
          </a:p>
          <a:p>
            <a:pPr xmlns:a="http://schemas.openxmlformats.org/drawingml/2006/main" algn="ctr">
              <a:defRPr/>
            </a:pPr>
            <a:r xmlns:a="http://schemas.openxmlformats.org/drawingml/2006/main">
              <a:rPr lang="ms" altLang="ko-KR" sz="2900">
                <a:solidFill>
                  <a:schemeClr val="tx1">
                    <a:lumMod val="65000"/>
                    <a:lumOff val="35000"/>
                  </a:schemeClr>
                </a:solidFill>
              </a:rPr>
              <a:t>walaupun mereka dipukul hingga mati.</a:t>
            </a:r>
            <a:endParaRPr xmlns:a="http://schemas.openxmlformats.org/drawingml/2006/main" lang="en-US" altLang="ko-KR" sz="2900">
              <a:solidFill>
                <a:schemeClr val="tx1">
                  <a:lumMod val="65000"/>
                  <a:lumOff val="35000"/>
                </a:schemeClr>
              </a:solidFill>
            </a:endParaRPr>
          </a:p>
          <a:p>
            <a:pPr xmlns:a="http://schemas.openxmlformats.org/drawingml/2006/main" algn="ctr">
              <a:defRPr/>
            </a:pPr>
            <a:r xmlns:a="http://schemas.openxmlformats.org/drawingml/2006/main">
              <a:rPr lang="ms" altLang="ko-KR" sz="2900">
                <a:solidFill>
                  <a:schemeClr val="tx1">
                    <a:lumMod val="65000"/>
                    <a:lumOff val="35000"/>
                  </a:schemeClr>
                </a:solidFill>
              </a:rPr>
              <a:t>Kemudian Tuhan membuka pintu penjara dan memberi mereka peluang untuk memberitakan Injil</a:t>
            </a:r>
            <a:endParaRPr xmlns:a="http://schemas.openxmlformats.org/drawingml/2006/main" lang="en-US" altLang="ko-KR" sz="2900">
              <a:solidFill>
                <a:schemeClr val="tx1">
                  <a:lumMod val="65000"/>
                  <a:lumOff val="35000"/>
                </a:schemeClr>
              </a:solidFill>
            </a:endParaRPr>
          </a:p>
          <a:p>
            <a:pPr xmlns:a="http://schemas.openxmlformats.org/drawingml/2006/main" algn="ctr">
              <a:defRPr/>
            </a:pPr>
            <a:r xmlns:a="http://schemas.openxmlformats.org/drawingml/2006/main">
              <a:rPr lang="ms" altLang="ko-KR" sz="2900">
                <a:solidFill>
                  <a:schemeClr val="tx1">
                    <a:lumMod val="65000"/>
                    <a:lumOff val="35000"/>
                  </a:schemeClr>
                </a:solidFill>
              </a:rPr>
              <a:t>kepada penjaga penjara dan keluarganya.</a:t>
            </a:r>
            <a:endParaRPr xmlns:a="http://schemas.openxmlformats.org/drawingml/2006/main" lang="en-US" altLang="ko-KR" sz="2900">
              <a:solidFill>
                <a:schemeClr val="tx1">
                  <a:lumMod val="65000"/>
                  <a:lumOff val="35000"/>
                </a:schemeClr>
              </a:solidFill>
            </a:endParaRPr>
          </a:p>
          <a:p>
            <a:pPr xmlns:a="http://schemas.openxmlformats.org/drawingml/2006/main" algn="ctr">
              <a:defRPr/>
            </a:pPr>
            <a:r xmlns:a="http://schemas.openxmlformats.org/drawingml/2006/main">
              <a:rPr lang="ms" altLang="ko-KR" sz="2900">
                <a:solidFill>
                  <a:schemeClr val="tx1">
                    <a:lumMod val="65000"/>
                    <a:lumOff val="35000"/>
                  </a:schemeClr>
                </a:solidFill>
              </a:rPr>
              <a:t>Ada kalanya kita dalam kesusahan juga.</a:t>
            </a:r>
            <a:endParaRPr xmlns:a="http://schemas.openxmlformats.org/drawingml/2006/main" lang="en-US" altLang="ko-KR" sz="2900">
              <a:solidFill>
                <a:schemeClr val="tx1">
                  <a:lumMod val="65000"/>
                  <a:lumOff val="35000"/>
                </a:schemeClr>
              </a:solidFill>
            </a:endParaRPr>
          </a:p>
          <a:p>
            <a:pPr xmlns:a="http://schemas.openxmlformats.org/drawingml/2006/main" algn="ctr">
              <a:defRPr/>
            </a:pPr>
            <a:r xmlns:a="http://schemas.openxmlformats.org/drawingml/2006/main">
              <a:rPr lang="ms" altLang="ko-KR" sz="2900">
                <a:solidFill>
                  <a:schemeClr val="tx1">
                    <a:lumMod val="65000"/>
                    <a:lumOff val="35000"/>
                  </a:schemeClr>
                </a:solidFill>
              </a:rPr>
              <a:t>Dan jika anda tidak mengecewakan diri anda dan meneruskan doa dan pujian, Tuhan akan menyelamatkan anda</a:t>
            </a:r>
            <a:endParaRPr xmlns:a="http://schemas.openxmlformats.org/drawingml/2006/main" lang="en-US" altLang="ko-KR" sz="2900">
              <a:solidFill>
                <a:schemeClr val="tx1">
                  <a:lumMod val="65000"/>
                  <a:lumOff val="35000"/>
                </a:schemeClr>
              </a:solidFill>
            </a:endParaRPr>
          </a:p>
          <a:p>
            <a:pPr xmlns:a="http://schemas.openxmlformats.org/drawingml/2006/main" algn="ctr">
              <a:defRPr/>
            </a:pPr>
            <a:r xmlns:a="http://schemas.openxmlformats.org/drawingml/2006/main">
              <a:rPr lang="ms" altLang="ko-KR" sz="2900">
                <a:solidFill>
                  <a:schemeClr val="tx1">
                    <a:lumMod val="65000"/>
                    <a:lumOff val="35000"/>
                  </a:schemeClr>
                </a:solidFill>
              </a:rPr>
              <a:t>dengan cara yang menakjubkan.</a:t>
            </a:r>
            <a:endParaRPr xmlns:a="http://schemas.openxmlformats.org/drawingml/2006/main" lang="en-US" altLang="ko-KR" sz="29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173894"/>
            <a:ext cx="4053592" cy="584775"/>
          </a:xfrm>
          <a:prstGeom prst="rect">
            <a:avLst/>
          </a:prstGeom>
          <a:noFill/>
        </p:spPr>
        <p:txBody>
          <a:bodyPr wrap="square">
            <a:spAutoFit/>
          </a:bodyPr>
          <a:lstStyle/>
          <a:p>
            <a:pPr xmlns:a="http://schemas.openxmlformats.org/drawingml/2006/main" algn="ctr">
              <a:defRPr/>
            </a:pPr>
            <a:r xmlns:a="http://schemas.openxmlformats.org/drawingml/2006/main">
              <a:rPr lang="ms" altLang="ko-KR" sz="3200"/>
              <a:t>Siapakah Yesus?</a:t>
            </a:r>
            <a:r xmlns:a="http://schemas.openxmlformats.org/drawingml/2006/main">
              <a:rPr lang="ms"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864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4224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ms" altLang="ko-KR" sz="3600">
                <a:solidFill>
                  <a:srgbClr val="0070c0"/>
                </a:solidFill>
              </a:rPr>
              <a:t>Yesus..</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ms" altLang="ko-KR" sz="3600">
                <a:solidFill>
                  <a:schemeClr val="tx1">
                    <a:lumMod val="65000"/>
                    <a:lumOff val="35000"/>
                  </a:schemeClr>
                </a:solidFill>
              </a:rPr>
              <a:t>Yesus memberi saya kuasa untuk mengatasi semua kesukaran dan kesukaran.</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ms" altLang="ko-KR" sz="4000"/>
              <a:t>Kuiz hari ini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48603" y="118352"/>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0190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lang="ms" altLang="ko-KR" sz="3200">
                <a:solidFill>
                  <a:schemeClr val="tx1">
                    <a:lumMod val="65000"/>
                    <a:lumOff val="35000"/>
                  </a:schemeClr>
                </a:solidFill>
              </a:rPr>
              <a:t>Apa yang Paul dan Silas buat dalam penjara??</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ms" altLang="en-US" sz="2800">
                <a:solidFill>
                  <a:schemeClr val="tx1">
                    <a:lumMod val="65000"/>
                    <a:lumOff val="35000"/>
                  </a:schemeClr>
                </a:solidFill>
              </a:rPr>
              <a:t>① </a:t>
            </a:r>
            <a:r xmlns:a="http://schemas.openxmlformats.org/drawingml/2006/main">
              <a:rPr lang="ms" altLang="ko-KR" sz="2800">
                <a:solidFill>
                  <a:schemeClr val="tx1">
                    <a:lumMod val="65000"/>
                    <a:lumOff val="35000"/>
                  </a:schemeClr>
                </a:solidFill>
              </a:rPr>
              <a:t>Mereka menangis.</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ms" altLang="en-US" sz="2800">
                <a:solidFill>
                  <a:schemeClr val="tx1">
                    <a:lumMod val="65000"/>
                    <a:lumOff val="35000"/>
                  </a:schemeClr>
                </a:solidFill>
              </a:rPr>
              <a:t>② </a:t>
            </a:r>
            <a:r xmlns:a="http://schemas.openxmlformats.org/drawingml/2006/main">
              <a:rPr lang="ms" altLang="ko-KR" sz="2800">
                <a:solidFill>
                  <a:schemeClr val="tx1">
                    <a:lumMod val="65000"/>
                    <a:lumOff val="35000"/>
                  </a:schemeClr>
                </a:solidFill>
              </a:rPr>
              <a:t>Mereka memohon untuk hidup mereka.</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ms" altLang="en-US" sz="2800">
                <a:solidFill>
                  <a:schemeClr val="tx1">
                    <a:lumMod val="65000"/>
                    <a:lumOff val="35000"/>
                  </a:schemeClr>
                </a:solidFill>
              </a:rPr>
              <a:t>③ </a:t>
            </a:r>
            <a:r xmlns:a="http://schemas.openxmlformats.org/drawingml/2006/main">
              <a:rPr lang="ms" altLang="ko-KR" sz="2800">
                <a:solidFill>
                  <a:schemeClr val="tx1">
                    <a:lumMod val="65000"/>
                    <a:lumOff val="35000"/>
                  </a:schemeClr>
                </a:solidFill>
              </a:rPr>
              <a:t>Mereka kecewa.</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ms" altLang="en-US" sz="2800">
                <a:solidFill>
                  <a:schemeClr val="tx1">
                    <a:lumMod val="65000"/>
                    <a:lumOff val="35000"/>
                  </a:schemeClr>
                </a:solidFill>
              </a:rPr>
              <a:t>④ </a:t>
            </a:r>
            <a:r xmlns:a="http://schemas.openxmlformats.org/drawingml/2006/main">
              <a:rPr lang="ms" altLang="ko-KR" sz="2800">
                <a:solidFill>
                  <a:schemeClr val="tx1">
                    <a:lumMod val="65000"/>
                    <a:lumOff val="35000"/>
                  </a:schemeClr>
                </a:solidFill>
              </a:rPr>
              <a:t>Mereka berdoa dan menyanyikan lagu pujian.</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ms" altLang="en-US" sz="2800">
                <a:solidFill>
                  <a:srgbClr val="ff0000"/>
                </a:solidFill>
              </a:rPr>
              <a:t>④ </a:t>
            </a:r>
            <a:r xmlns:a="http://schemas.openxmlformats.org/drawingml/2006/main">
              <a:rPr lang="ms" altLang="ko-KR" sz="2800">
                <a:solidFill>
                  <a:srgbClr val="ff0000"/>
                </a:solidFill>
              </a:rPr>
              <a:t>Mereka berdoa dan menyanyikan lagu pujian.</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6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213623"/>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ms" altLang="ko-KR" sz="4000"/>
              <a:t>Firman hari ini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1643" y="495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467543" y="1143956"/>
            <a:ext cx="8208912" cy="2285044"/>
          </a:xfrm>
          <a:prstGeom prst="rect">
            <a:avLst/>
          </a:prstGeom>
          <a:noFill/>
        </p:spPr>
        <p:txBody>
          <a:bodyPr wrap="square">
            <a:spAutoFit/>
          </a:bodyPr>
          <a:lstStyle/>
          <a:p>
            <a:pPr xmlns:a="http://schemas.openxmlformats.org/drawingml/2006/main" lvl="0">
              <a:defRPr/>
            </a:pPr>
            <a:r xmlns:a="http://schemas.openxmlformats.org/drawingml/2006/main">
              <a:rPr lang="ms" altLang="ko-KR" sz="3600"/>
              <a:t>Kira-kira tengah malam Paulus dan Silas berdoa dan menyanyikan puji-pujian kepada Tuhan, dan tahanan lain mendengarkan mereka.</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ms" altLang="ko-KR" sz="2800">
                <a:solidFill>
                  <a:schemeClr val="tx1">
                    <a:lumMod val="65000"/>
                    <a:lumOff val="35000"/>
                  </a:schemeClr>
                </a:solidFill>
              </a:rPr>
              <a:t>Perbuatan</a:t>
            </a:r>
            <a:r xmlns:a="http://schemas.openxmlformats.org/drawingml/2006/main">
              <a:rPr lang="ms" altLang="en-US" sz="2800">
                <a:solidFill>
                  <a:schemeClr val="tx1">
                    <a:lumMod val="65000"/>
                    <a:lumOff val="35000"/>
                  </a:schemeClr>
                </a:solidFill>
              </a:rPr>
              <a:t> </a:t>
            </a:r>
            <a:r xmlns:a="http://schemas.openxmlformats.org/drawingml/2006/main">
              <a:rPr lang="ms" altLang="ko-KR" sz="2800">
                <a:solidFill>
                  <a:schemeClr val="tx1">
                    <a:lumMod val="65000"/>
                    <a:lumOff val="35000"/>
                  </a:schemeClr>
                </a:solidFill>
              </a:rPr>
              <a:t>16:</a:t>
            </a:r>
            <a:r xmlns:a="http://schemas.openxmlformats.org/drawingml/2006/main">
              <a:rPr lang="ms" altLang="en-US" sz="2800">
                <a:solidFill>
                  <a:schemeClr val="tx1">
                    <a:lumMod val="65000"/>
                    <a:lumOff val="35000"/>
                  </a:schemeClr>
                </a:solidFill>
              </a:rPr>
              <a:t> </a:t>
            </a:r>
            <a:r xmlns:a="http://schemas.openxmlformats.org/drawingml/2006/main">
              <a:rPr lang="ms" altLang="ko-KR" sz="2800">
                <a:solidFill>
                  <a:schemeClr val="tx1">
                    <a:lumMod val="65000"/>
                    <a:lumOff val="35000"/>
                  </a:schemeClr>
                </a:solidFill>
              </a:rPr>
              <a:t>25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ms" altLang="ko-KR" b="1">
                <a:solidFill>
                  <a:schemeClr val="tx1">
                    <a:lumMod val="50000"/>
                    <a:lumOff val="50000"/>
                  </a:schemeClr>
                </a:solidFill>
              </a:rPr>
              <a:t>No. 96 Firman Tuhan</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915732"/>
          </a:xfrm>
          <a:prstGeom prst="rect">
            <a:avLst/>
          </a:prstGeom>
          <a:noFill/>
        </p:spPr>
        <p:txBody>
          <a:bodyPr wrap="square">
            <a:spAutoFit/>
          </a:bodyPr>
          <a:lstStyle/>
          <a:p>
            <a:pPr xmlns:a="http://schemas.openxmlformats.org/drawingml/2006/main" algn="ctr">
              <a:defRPr/>
            </a:pPr>
            <a:r xmlns:a="http://schemas.openxmlformats.org/drawingml/2006/main">
              <a:rPr lang="ms" altLang="ko-KR" sz="4000"/>
              <a:t>Paulus Mengkhotbahkan Injil kepada Raja</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267355" y="1959038"/>
            <a:ext cx="4876645" cy="382529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ms" altLang="ko-KR" sz="4000"/>
              <a:t>Firman hari ini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33499"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05576" y="39657"/>
            <a:ext cx="983695" cy="648072"/>
          </a:xfrm>
          <a:prstGeom prst="rect">
            <a:avLst/>
          </a:prstGeom>
          <a:noFill/>
        </p:spPr>
      </p:pic>
      <p:sp>
        <p:nvSpPr>
          <p:cNvPr id="23" name="TextBox 22"/>
          <p:cNvSpPr txBox="1"/>
          <p:nvPr/>
        </p:nvSpPr>
        <p:spPr>
          <a:xfrm>
            <a:off x="452238" y="1420265"/>
            <a:ext cx="8208912" cy="2825980"/>
          </a:xfrm>
          <a:prstGeom prst="rect">
            <a:avLst/>
          </a:prstGeom>
          <a:noFill/>
        </p:spPr>
        <p:txBody>
          <a:bodyPr wrap="square">
            <a:spAutoFit/>
          </a:bodyPr>
          <a:lstStyle/>
          <a:p>
            <a:pPr xmlns:a="http://schemas.openxmlformats.org/drawingml/2006/main" lvl="0">
              <a:defRPr/>
            </a:pPr>
            <a:r xmlns:a="http://schemas.openxmlformats.org/drawingml/2006/main">
              <a:rPr lang="ms" altLang="ko-KR" sz="3600"/>
              <a:t>Paulus menjawab, "Masa pendek atau lama - saya berdoa kepada Tuhan, supaya bukan hanya Engkau, tetapi semua orang yang mendengarkan saya hari ini, menjadi seperti saya, kecuali rantai ini."</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ms" altLang="ko-KR" sz="2800">
                <a:solidFill>
                  <a:schemeClr val="tx1">
                    <a:lumMod val="65000"/>
                    <a:lumOff val="35000"/>
                  </a:schemeClr>
                </a:solidFill>
              </a:rPr>
              <a:t>Perbuatan</a:t>
            </a:r>
            <a:r xmlns:a="http://schemas.openxmlformats.org/drawingml/2006/main">
              <a:rPr lang="ms" altLang="en-US" sz="2800">
                <a:solidFill>
                  <a:schemeClr val="tx1">
                    <a:lumMod val="65000"/>
                    <a:lumOff val="35000"/>
                  </a:schemeClr>
                </a:solidFill>
              </a:rPr>
              <a:t> </a:t>
            </a:r>
            <a:r xmlns:a="http://schemas.openxmlformats.org/drawingml/2006/main">
              <a:rPr lang="ms" altLang="ko-KR" sz="2800">
                <a:solidFill>
                  <a:schemeClr val="tx1">
                    <a:lumMod val="65000"/>
                    <a:lumOff val="35000"/>
                  </a:schemeClr>
                </a:solidFill>
              </a:rPr>
              <a:t>26:</a:t>
            </a:r>
            <a:r xmlns:a="http://schemas.openxmlformats.org/drawingml/2006/main">
              <a:rPr lang="ms" altLang="en-US" sz="2800">
                <a:solidFill>
                  <a:schemeClr val="tx1">
                    <a:lumMod val="65000"/>
                    <a:lumOff val="35000"/>
                  </a:schemeClr>
                </a:solidFill>
              </a:rPr>
              <a:t> </a:t>
            </a:r>
            <a:r xmlns:a="http://schemas.openxmlformats.org/drawingml/2006/main">
              <a:rPr lang="ms" altLang="ko-KR" sz="2800">
                <a:solidFill>
                  <a:schemeClr val="tx1">
                    <a:lumMod val="65000"/>
                    <a:lumOff val="35000"/>
                  </a:schemeClr>
                </a:solidFill>
              </a:rPr>
              <a:t>29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473005"/>
            <a:ext cx="9134632" cy="1373565"/>
          </a:xfrm>
          <a:prstGeom prst="rect">
            <a:avLst/>
          </a:prstGeom>
          <a:noFill/>
        </p:spPr>
        <p:txBody>
          <a:bodyPr wrap="square">
            <a:spAutoFit/>
          </a:bodyPr>
          <a:lstStyle/>
          <a:p>
            <a:pPr xmlns:a="http://schemas.openxmlformats.org/drawingml/2006/main" lvl="0">
              <a:defRPr/>
            </a:pPr>
            <a:r xmlns:a="http://schemas.openxmlformats.org/drawingml/2006/main">
              <a:rPr lang="ms" altLang="ko-KR" sz="2800">
                <a:solidFill>
                  <a:schemeClr val="tx1">
                    <a:lumMod val="65000"/>
                    <a:lumOff val="35000"/>
                  </a:schemeClr>
                </a:solidFill>
              </a:rPr>
              <a:t>Paulus mengkhotbahkan injil dan akhirnya menjadi tahanan di Yerusalem. Raja Agripa bertanya tentang dosa tahanan Paul.</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36512" y="0"/>
            <a:ext cx="9180512"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606" y="5310788"/>
            <a:ext cx="9134646" cy="1554831"/>
          </a:xfrm>
          <a:prstGeom prst="rect">
            <a:avLst/>
          </a:prstGeom>
          <a:noFill/>
        </p:spPr>
        <p:txBody>
          <a:bodyPr wrap="square">
            <a:spAutoFit/>
          </a:bodyPr>
          <a:lstStyle/>
          <a:p>
            <a:pPr xmlns:a="http://schemas.openxmlformats.org/drawingml/2006/main" lvl="0">
              <a:defRPr/>
            </a:pPr>
            <a:r xmlns:a="http://schemas.openxmlformats.org/drawingml/2006/main">
              <a:rPr lang="ms" altLang="ko-KR" sz="3200">
                <a:solidFill>
                  <a:schemeClr val="tx1">
                    <a:lumMod val="65000"/>
                    <a:lumOff val="35000"/>
                  </a:schemeClr>
                </a:solidFill>
              </a:rPr>
              <a:t>"Anda mempunyai kebenaran untuk bercakap untuk diri sendiri!" Agripa memberi masa untuk Paulus memulakan pembelaannya.</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2190"/>
            <a:ext cx="9144000" cy="528901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2542" y="5450997"/>
            <a:ext cx="9078915" cy="1384995"/>
          </a:xfrm>
          <a:prstGeom prst="rect">
            <a:avLst/>
          </a:prstGeom>
          <a:noFill/>
        </p:spPr>
        <p:txBody>
          <a:bodyPr wrap="square">
            <a:spAutoFit/>
          </a:bodyPr>
          <a:lstStyle/>
          <a:p>
            <a:pPr xmlns:a="http://schemas.openxmlformats.org/drawingml/2006/main" lvl="0">
              <a:defRPr/>
            </a:pPr>
            <a:r xmlns:a="http://schemas.openxmlformats.org/drawingml/2006/main">
              <a:rPr lang="ms" altLang="ko-KR" sz="2800">
                <a:solidFill>
                  <a:schemeClr val="tx1">
                    <a:lumMod val="65000"/>
                    <a:lumOff val="35000"/>
                  </a:schemeClr>
                </a:solidFill>
              </a:rPr>
              <a:t>Paulus menggunakan peluang itu untuk memberitakan Injil. "Wahai raja, saya harap anda boleh menjadi seperti saya kecuali rantai ini!"</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3"/>
          <a:stretch>
            <a:fillRect/>
          </a:stretch>
        </p:blipFill>
        <p:spPr>
          <a:xfrm>
            <a:off x="0" y="22008"/>
            <a:ext cx="9144000" cy="520719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805264"/>
            <a:ext cx="9134646" cy="954107"/>
          </a:xfrm>
          <a:prstGeom prst="rect">
            <a:avLst/>
          </a:prstGeom>
          <a:noFill/>
        </p:spPr>
        <p:txBody>
          <a:bodyPr wrap="square">
            <a:spAutoFit/>
          </a:bodyPr>
          <a:lstStyle/>
          <a:p>
            <a:pPr xmlns:a="http://schemas.openxmlformats.org/drawingml/2006/main" lvl="0">
              <a:defRPr/>
            </a:pPr>
            <a:r xmlns:a="http://schemas.openxmlformats.org/drawingml/2006/main">
              <a:rPr lang="ms" altLang="ko-KR" sz="2800">
                <a:solidFill>
                  <a:schemeClr val="tx1">
                    <a:lumMod val="65000"/>
                    <a:lumOff val="35000"/>
                  </a:schemeClr>
                </a:solidFill>
              </a:rPr>
              <a:t>Raja tidak mendapati dosa dalam diri Paulus. Paul ingin pergi ke Rom dan memberitakan Injil kepada Maharaja..</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4279"/>
            <a:ext cx="9144000" cy="578098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9589" y="5805264"/>
            <a:ext cx="9144000" cy="1077218"/>
          </a:xfrm>
          <a:prstGeom prst="rect">
            <a:avLst/>
          </a:prstGeom>
          <a:noFill/>
        </p:spPr>
        <p:txBody>
          <a:bodyPr wrap="square">
            <a:spAutoFit/>
          </a:bodyPr>
          <a:lstStyle/>
          <a:p>
            <a:pPr xmlns:a="http://schemas.openxmlformats.org/drawingml/2006/main" lvl="0">
              <a:defRPr/>
            </a:pPr>
            <a:r xmlns:a="http://schemas.openxmlformats.org/drawingml/2006/main">
              <a:rPr lang="ms" altLang="ko-KR" sz="3200">
                <a:solidFill>
                  <a:schemeClr val="tx1">
                    <a:lumMod val="65000"/>
                    <a:lumOff val="35000"/>
                  </a:schemeClr>
                </a:solidFill>
              </a:rPr>
              <a:t>Pada waktu itu kelihatanlah di hadapan mereka Musa dan Elia, sedang bercakap-cakap dengan Yesus.</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9391" y="6656"/>
            <a:ext cx="8973879"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487068"/>
            <a:ext cx="9107238" cy="1369026"/>
          </a:xfrm>
          <a:prstGeom prst="rect">
            <a:avLst/>
          </a:prstGeom>
          <a:noFill/>
        </p:spPr>
        <p:txBody>
          <a:bodyPr wrap="square">
            <a:spAutoFit/>
          </a:bodyPr>
          <a:lstStyle/>
          <a:p>
            <a:pPr xmlns:a="http://schemas.openxmlformats.org/drawingml/2006/main" lvl="0">
              <a:defRPr/>
            </a:pPr>
            <a:r xmlns:a="http://schemas.openxmlformats.org/drawingml/2006/main">
              <a:rPr lang="ms" altLang="ko-KR" sz="2800">
                <a:solidFill>
                  <a:schemeClr val="tx1">
                    <a:lumMod val="65000"/>
                    <a:lumOff val="35000"/>
                  </a:schemeClr>
                </a:solidFill>
              </a:rPr>
              <a:t>Akhirnya, Paul merayu kepada maharaja Rom. Sebagai tahanan, Paul menaiki bot untuk pergi kepada maharaja Rom.</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6864"/>
            <a:ext cx="9144000" cy="550036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ms" altLang="ko-KR" sz="4000"/>
              <a:t>Pelajaran hari ini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67150" y="132390"/>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25112" y="71688"/>
            <a:ext cx="983695" cy="648072"/>
          </a:xfrm>
          <a:prstGeom prst="rect">
            <a:avLst/>
          </a:prstGeom>
          <a:noFill/>
        </p:spPr>
      </p:pic>
      <p:sp>
        <p:nvSpPr>
          <p:cNvPr id="17" name="TextBox 16"/>
          <p:cNvSpPr txBox="1"/>
          <p:nvPr/>
        </p:nvSpPr>
        <p:spPr>
          <a:xfrm>
            <a:off x="240040" y="1142270"/>
            <a:ext cx="8663919" cy="3989800"/>
          </a:xfrm>
          <a:prstGeom prst="rect">
            <a:avLst/>
          </a:prstGeom>
          <a:noFill/>
        </p:spPr>
        <p:txBody>
          <a:bodyPr wrap="square">
            <a:spAutoFit/>
          </a:bodyPr>
          <a:lstStyle/>
          <a:p>
            <a:pPr xmlns:a="http://schemas.openxmlformats.org/drawingml/2006/main" algn="ctr">
              <a:defRPr/>
            </a:pPr>
            <a:r xmlns:a="http://schemas.openxmlformats.org/drawingml/2006/main">
              <a:rPr lang="ms" altLang="ko-KR" sz="3200">
                <a:solidFill>
                  <a:schemeClr val="tx1">
                    <a:lumMod val="65000"/>
                    <a:lumOff val="35000"/>
                  </a:schemeClr>
                </a:solidFill>
              </a:rPr>
              <a:t>Paulus adalah seorang tahanan, tetapi dia memberitakan Injil dengan bangga</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ms" altLang="ko-KR" sz="3200">
                <a:solidFill>
                  <a:schemeClr val="tx1">
                    <a:lumMod val="65000"/>
                    <a:lumOff val="35000"/>
                  </a:schemeClr>
                </a:solidFill>
              </a:rPr>
              <a:t>di hadapan raja perbicaraannya sendiri.</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ms" altLang="ko-KR" sz="3200">
                <a:solidFill>
                  <a:schemeClr val="tx1">
                    <a:lumMod val="65000"/>
                    <a:lumOff val="35000"/>
                  </a:schemeClr>
                </a:solidFill>
              </a:rPr>
              <a:t>Kerana dia tidak malu dengan injil, dan dia percaya itu adalah kebenaran yang membanggakan.</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ms" altLang="ko-KR" sz="3200">
                <a:solidFill>
                  <a:schemeClr val="tx1">
                    <a:lumMod val="65000"/>
                    <a:lumOff val="35000"/>
                  </a:schemeClr>
                </a:solidFill>
              </a:rPr>
              <a:t>Kita perlu dapat dengan yakin dan berani memberitakan Injil Yesus kepada sesiapa sahaja yang kita temui.</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1418" y="234969"/>
            <a:ext cx="4053592" cy="572751"/>
          </a:xfrm>
          <a:prstGeom prst="rect">
            <a:avLst/>
          </a:prstGeom>
          <a:noFill/>
        </p:spPr>
        <p:txBody>
          <a:bodyPr wrap="square">
            <a:spAutoFit/>
          </a:bodyPr>
          <a:lstStyle/>
          <a:p>
            <a:pPr xmlns:a="http://schemas.openxmlformats.org/drawingml/2006/main" algn="ctr">
              <a:defRPr/>
            </a:pPr>
            <a:r xmlns:a="http://schemas.openxmlformats.org/drawingml/2006/main">
              <a:rPr lang="ms" altLang="ko-KR" sz="3200"/>
              <a:t>Siapakah Yesus?</a:t>
            </a:r>
            <a:r xmlns:a="http://schemas.openxmlformats.org/drawingml/2006/main">
              <a:rPr lang="ms"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20560" y="6560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12172"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ms" altLang="ko-KR" sz="3600">
                <a:solidFill>
                  <a:srgbClr val="0070c0"/>
                </a:solidFill>
              </a:rPr>
              <a:t>Yesus..</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ms" altLang="ko-KR" sz="3600">
                <a:solidFill>
                  <a:schemeClr val="tx1">
                    <a:lumMod val="65000"/>
                    <a:lumOff val="35000"/>
                  </a:schemeClr>
                </a:solidFill>
              </a:rPr>
              <a:t>Yesus jauh lebih tinggi daripada manusia tertinggi di dunia.</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2697" y="242816"/>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ms" altLang="ko-KR" sz="4000"/>
              <a:t>Kuiz hari ini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75355" y="7726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89806" y="61465"/>
            <a:ext cx="983695" cy="648072"/>
          </a:xfrm>
          <a:prstGeom prst="rect">
            <a:avLst/>
          </a:prstGeom>
          <a:noFill/>
        </p:spPr>
      </p:pic>
      <p:sp>
        <p:nvSpPr>
          <p:cNvPr id="23" name="TextBox 22"/>
          <p:cNvSpPr txBox="1"/>
          <p:nvPr/>
        </p:nvSpPr>
        <p:spPr>
          <a:xfrm>
            <a:off x="323528" y="1340768"/>
            <a:ext cx="8424936" cy="1077218"/>
          </a:xfrm>
          <a:prstGeom prst="rect">
            <a:avLst/>
          </a:prstGeom>
          <a:noFill/>
        </p:spPr>
        <p:txBody>
          <a:bodyPr wrap="square">
            <a:spAutoFit/>
          </a:bodyPr>
          <a:lstStyle/>
          <a:p>
            <a:pPr xmlns:a="http://schemas.openxmlformats.org/drawingml/2006/main" lvl="0">
              <a:defRPr/>
            </a:pPr>
            <a:r xmlns:a="http://schemas.openxmlformats.org/drawingml/2006/main">
              <a:rPr lang="ms" altLang="ko-KR" sz="3200">
                <a:solidFill>
                  <a:schemeClr val="tx1">
                    <a:lumMod val="65000"/>
                    <a:lumOff val="35000"/>
                  </a:schemeClr>
                </a:solidFill>
              </a:rPr>
              <a:t>Apakah yang Paulus lakukan apabila raja perbicaraan Paulus memberinya peluang untuk bercakap?</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a:spAutoFit/>
          </a:bodyPr>
          <a:lstStyle/>
          <a:p>
            <a:pPr xmlns:a="http://schemas.openxmlformats.org/drawingml/2006/main" lvl="0">
              <a:defRPr/>
            </a:pPr>
            <a:r xmlns:a="http://schemas.openxmlformats.org/drawingml/2006/main">
              <a:rPr lang="ms" altLang="en-US" sz="2800">
                <a:solidFill>
                  <a:schemeClr val="tx1">
                    <a:lumMod val="65000"/>
                    <a:lumOff val="35000"/>
                  </a:schemeClr>
                </a:solidFill>
              </a:rPr>
              <a:t>① </a:t>
            </a:r>
            <a:r xmlns:a="http://schemas.openxmlformats.org/drawingml/2006/main">
              <a:rPr lang="ms" altLang="ko-KR" sz="2800">
                <a:solidFill>
                  <a:schemeClr val="tx1">
                    <a:lumMod val="65000"/>
                    <a:lumOff val="35000"/>
                  </a:schemeClr>
                </a:solidFill>
              </a:rPr>
              <a:t>Dia memberitakan Injil Yesus.</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a:spAutoFit/>
          </a:bodyPr>
          <a:lstStyle/>
          <a:p>
            <a:pPr xmlns:a="http://schemas.openxmlformats.org/drawingml/2006/main" lvl="0">
              <a:defRPr/>
            </a:pPr>
            <a:r xmlns:a="http://schemas.openxmlformats.org/drawingml/2006/main">
              <a:rPr lang="ms" altLang="en-US" sz="2800">
                <a:solidFill>
                  <a:schemeClr val="tx1">
                    <a:lumMod val="65000"/>
                    <a:lumOff val="35000"/>
                  </a:schemeClr>
                </a:solidFill>
              </a:rPr>
              <a:t>② </a:t>
            </a:r>
            <a:r xmlns:a="http://schemas.openxmlformats.org/drawingml/2006/main">
              <a:rPr lang="ms" altLang="ko-KR" sz="2800">
                <a:solidFill>
                  <a:schemeClr val="tx1">
                    <a:lumMod val="65000"/>
                    <a:lumOff val="35000"/>
                  </a:schemeClr>
                </a:solidFill>
              </a:rPr>
              <a:t>Dia menuduh orang jahat.</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ms" altLang="en-US" sz="2800">
                <a:solidFill>
                  <a:schemeClr val="tx1">
                    <a:lumMod val="65000"/>
                    <a:lumOff val="35000"/>
                  </a:schemeClr>
                </a:solidFill>
              </a:rPr>
              <a:t>③ </a:t>
            </a:r>
            <a:r xmlns:a="http://schemas.openxmlformats.org/drawingml/2006/main">
              <a:rPr lang="ms" altLang="ko-KR" sz="2800">
                <a:solidFill>
                  <a:schemeClr val="tx1">
                    <a:lumMod val="65000"/>
                    <a:lumOff val="35000"/>
                  </a:schemeClr>
                </a:solidFill>
              </a:rPr>
              <a:t>Dia meminta pembebasannya.</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ms" altLang="en-US" sz="2800">
                <a:solidFill>
                  <a:schemeClr val="tx1">
                    <a:lumMod val="65000"/>
                    <a:lumOff val="35000"/>
                  </a:schemeClr>
                </a:solidFill>
              </a:rPr>
              <a:t>④ </a:t>
            </a:r>
            <a:r xmlns:a="http://schemas.openxmlformats.org/drawingml/2006/main">
              <a:rPr lang="ms" altLang="ko-KR" sz="2800">
                <a:solidFill>
                  <a:schemeClr val="tx1">
                    <a:lumMod val="65000"/>
                    <a:lumOff val="35000"/>
                  </a:schemeClr>
                </a:solidFill>
              </a:rPr>
              <a:t>Dia berdoa dan menyanyikan pujian.</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34549" y="27809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ms" altLang="en-US" sz="2800">
                <a:solidFill>
                  <a:srgbClr val="ff0000"/>
                </a:solidFill>
              </a:rPr>
              <a:t>① </a:t>
            </a:r>
            <a:r xmlns:a="http://schemas.openxmlformats.org/drawingml/2006/main">
              <a:rPr lang="ms" altLang="ko-KR" sz="2800">
                <a:solidFill>
                  <a:srgbClr val="ff0000"/>
                </a:solidFill>
              </a:rPr>
              <a:t>Dia memberitakan Injil Yesus.</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7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ms" altLang="ko-KR" sz="4000"/>
              <a:t>Firman hari ini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33499"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05576" y="39657"/>
            <a:ext cx="983695" cy="648072"/>
          </a:xfrm>
          <a:prstGeom prst="rect">
            <a:avLst/>
          </a:prstGeom>
          <a:noFill/>
        </p:spPr>
      </p:pic>
      <p:sp>
        <p:nvSpPr>
          <p:cNvPr id="23" name="TextBox 22"/>
          <p:cNvSpPr txBox="1"/>
          <p:nvPr/>
        </p:nvSpPr>
        <p:spPr>
          <a:xfrm>
            <a:off x="452238" y="1420265"/>
            <a:ext cx="8208912" cy="2862322"/>
          </a:xfrm>
          <a:prstGeom prst="rect">
            <a:avLst/>
          </a:prstGeom>
          <a:noFill/>
        </p:spPr>
        <p:txBody>
          <a:bodyPr wrap="square">
            <a:spAutoFit/>
          </a:bodyPr>
          <a:lstStyle/>
          <a:p>
            <a:pPr xmlns:a="http://schemas.openxmlformats.org/drawingml/2006/main" lvl="0">
              <a:defRPr/>
            </a:pPr>
            <a:r xmlns:a="http://schemas.openxmlformats.org/drawingml/2006/main">
              <a:rPr lang="ms" altLang="ko-KR" sz="3600"/>
              <a:t>Paulus menjawab, "Masa pendek atau lama - saya berdoa kepada Tuhan, supaya bukan hanya Engkau, tetapi semua orang yang mendengarkan saya hari ini, menjadi seperti saya, kecuali rantai ini."</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ms" altLang="ko-KR" sz="2800">
                <a:solidFill>
                  <a:schemeClr val="tx1">
                    <a:lumMod val="65000"/>
                    <a:lumOff val="35000"/>
                  </a:schemeClr>
                </a:solidFill>
              </a:rPr>
              <a:t>Perbuatan</a:t>
            </a:r>
            <a:r xmlns:a="http://schemas.openxmlformats.org/drawingml/2006/main">
              <a:rPr lang="ms" altLang="en-US" sz="2800">
                <a:solidFill>
                  <a:schemeClr val="tx1">
                    <a:lumMod val="65000"/>
                    <a:lumOff val="35000"/>
                  </a:schemeClr>
                </a:solidFill>
              </a:rPr>
              <a:t> </a:t>
            </a:r>
            <a:r xmlns:a="http://schemas.openxmlformats.org/drawingml/2006/main">
              <a:rPr lang="ms" altLang="ko-KR" sz="2800">
                <a:solidFill>
                  <a:schemeClr val="tx1">
                    <a:lumMod val="65000"/>
                    <a:lumOff val="35000"/>
                  </a:schemeClr>
                </a:solidFill>
              </a:rPr>
              <a:t>26:</a:t>
            </a:r>
            <a:r xmlns:a="http://schemas.openxmlformats.org/drawingml/2006/main">
              <a:rPr lang="ms" altLang="en-US" sz="2800">
                <a:solidFill>
                  <a:schemeClr val="tx1">
                    <a:lumMod val="65000"/>
                    <a:lumOff val="35000"/>
                  </a:schemeClr>
                </a:solidFill>
              </a:rPr>
              <a:t> </a:t>
            </a:r>
            <a:r xmlns:a="http://schemas.openxmlformats.org/drawingml/2006/main">
              <a:rPr lang="ms" altLang="ko-KR" sz="2800">
                <a:solidFill>
                  <a:schemeClr val="tx1">
                    <a:lumMod val="65000"/>
                    <a:lumOff val="35000"/>
                  </a:schemeClr>
                </a:solidFill>
              </a:rPr>
              <a:t>29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ms" altLang="ko-KR" b="1">
                <a:solidFill>
                  <a:schemeClr val="tx1">
                    <a:lumMod val="50000"/>
                    <a:lumOff val="50000"/>
                  </a:schemeClr>
                </a:solidFill>
              </a:rPr>
              <a:t>No. 97 Firman Tuhan</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306132"/>
          </a:xfrm>
          <a:prstGeom prst="rect">
            <a:avLst/>
          </a:prstGeom>
          <a:noFill/>
        </p:spPr>
        <p:txBody>
          <a:bodyPr wrap="square">
            <a:spAutoFit/>
          </a:bodyPr>
          <a:lstStyle/>
          <a:p>
            <a:pPr xmlns:a="http://schemas.openxmlformats.org/drawingml/2006/main" algn="ctr">
              <a:defRPr/>
            </a:pPr>
            <a:r xmlns:a="http://schemas.openxmlformats.org/drawingml/2006/main">
              <a:rPr lang="ms" altLang="ko-KR" sz="4000"/>
              <a:t>Kapal Tenggelam!</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7" name="그림 6"/>
          <p:cNvPicPr>
            <a:picLocks noChangeAspect="1"/>
          </p:cNvPicPr>
          <p:nvPr/>
        </p:nvPicPr>
        <p:blipFill rotWithShape="1">
          <a:blip r:embed="rId8"/>
          <a:stretch>
            <a:fillRect/>
          </a:stretch>
        </p:blipFill>
        <p:spPr>
          <a:xfrm>
            <a:off x="3748890" y="1959038"/>
            <a:ext cx="5395110" cy="388843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4120" y="208806"/>
            <a:ext cx="4053592" cy="694164"/>
          </a:xfrm>
          <a:prstGeom prst="rect">
            <a:avLst/>
          </a:prstGeom>
          <a:noFill/>
        </p:spPr>
        <p:txBody>
          <a:bodyPr wrap="square">
            <a:spAutoFit/>
          </a:bodyPr>
          <a:lstStyle/>
          <a:p>
            <a:pPr xmlns:a="http://schemas.openxmlformats.org/drawingml/2006/main" algn="ctr">
              <a:defRPr/>
            </a:pPr>
            <a:r xmlns:a="http://schemas.openxmlformats.org/drawingml/2006/main">
              <a:rPr lang="ms" altLang="ko-KR" sz="4000"/>
              <a:t>Firman hari ini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49777"/>
            <a:ext cx="983695" cy="648072"/>
          </a:xfrm>
          <a:prstGeom prst="rect">
            <a:avLst/>
          </a:prstGeom>
          <a:noFill/>
        </p:spPr>
      </p:pic>
      <p:sp>
        <p:nvSpPr>
          <p:cNvPr id="23" name="TextBox 22"/>
          <p:cNvSpPr txBox="1"/>
          <p:nvPr/>
        </p:nvSpPr>
        <p:spPr>
          <a:xfrm>
            <a:off x="467544" y="1820270"/>
            <a:ext cx="8208912" cy="2283100"/>
          </a:xfrm>
          <a:prstGeom prst="rect">
            <a:avLst/>
          </a:prstGeom>
          <a:noFill/>
        </p:spPr>
        <p:txBody>
          <a:bodyPr wrap="square">
            <a:spAutoFit/>
          </a:bodyPr>
          <a:lstStyle/>
          <a:p>
            <a:pPr xmlns:a="http://schemas.openxmlformats.org/drawingml/2006/main" lvl="0">
              <a:defRPr/>
            </a:pPr>
            <a:r xmlns:a="http://schemas.openxmlformats.org/drawingml/2006/main">
              <a:rPr lang="ms" altLang="ko-KR" sz="3600"/>
              <a:t>dan berkata, 'Jangan takut, Paulus. Kamu mesti dibicarakan di hadapan Kaisar; dan Allah telah mengaruniakan kepada kamu nyawa semua orang yang berlayar bersama kamu.'</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ms" altLang="ko-KR" sz="2800">
                <a:solidFill>
                  <a:schemeClr val="tx1">
                    <a:lumMod val="65000"/>
                    <a:lumOff val="35000"/>
                  </a:schemeClr>
                </a:solidFill>
              </a:rPr>
              <a:t>Perbuatan</a:t>
            </a:r>
            <a:r xmlns:a="http://schemas.openxmlformats.org/drawingml/2006/main">
              <a:rPr lang="ms" altLang="en-US" sz="2800">
                <a:solidFill>
                  <a:schemeClr val="tx1">
                    <a:lumMod val="65000"/>
                    <a:lumOff val="35000"/>
                  </a:schemeClr>
                </a:solidFill>
              </a:rPr>
              <a:t> </a:t>
            </a:r>
            <a:r xmlns:a="http://schemas.openxmlformats.org/drawingml/2006/main">
              <a:rPr lang="ms" altLang="ko-KR" sz="2800">
                <a:solidFill>
                  <a:schemeClr val="tx1">
                    <a:lumMod val="65000"/>
                    <a:lumOff val="35000"/>
                  </a:schemeClr>
                </a:solidFill>
              </a:rPr>
              <a:t>27:</a:t>
            </a:r>
            <a:r xmlns:a="http://schemas.openxmlformats.org/drawingml/2006/main">
              <a:rPr lang="ms" altLang="en-US" sz="2800">
                <a:solidFill>
                  <a:schemeClr val="tx1">
                    <a:lumMod val="65000"/>
                    <a:lumOff val="35000"/>
                  </a:schemeClr>
                </a:solidFill>
              </a:rPr>
              <a:t> </a:t>
            </a:r>
            <a:r xmlns:a="http://schemas.openxmlformats.org/drawingml/2006/main">
              <a:rPr lang="ms" altLang="ko-KR" sz="2800">
                <a:solidFill>
                  <a:schemeClr val="tx1">
                    <a:lumMod val="65000"/>
                    <a:lumOff val="35000"/>
                  </a:schemeClr>
                </a:solidFill>
              </a:rPr>
              <a:t>24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89" y="5805264"/>
            <a:ext cx="9134632" cy="1077218"/>
          </a:xfrm>
          <a:prstGeom prst="rect">
            <a:avLst/>
          </a:prstGeom>
          <a:noFill/>
        </p:spPr>
        <p:txBody>
          <a:bodyPr wrap="square">
            <a:spAutoFit/>
          </a:bodyPr>
          <a:lstStyle/>
          <a:p>
            <a:pPr xmlns:a="http://schemas.openxmlformats.org/drawingml/2006/main" lvl="0">
              <a:defRPr/>
            </a:pPr>
            <a:r xmlns:a="http://schemas.openxmlformats.org/drawingml/2006/main">
              <a:rPr lang="ms" altLang="ko-KR" sz="3200">
                <a:solidFill>
                  <a:schemeClr val="tx1">
                    <a:lumMod val="65000"/>
                    <a:lumOff val="35000"/>
                  </a:schemeClr>
                </a:solidFill>
              </a:rPr>
              <a:t>Paulus dibawa ke Rom dengan kapal bersama tahanan lain.</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0851" y="-19487"/>
            <a:ext cx="9144000" cy="582475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252" y="5661248"/>
            <a:ext cx="9134646" cy="1077218"/>
          </a:xfrm>
          <a:prstGeom prst="rect">
            <a:avLst/>
          </a:prstGeom>
          <a:noFill/>
        </p:spPr>
        <p:txBody>
          <a:bodyPr wrap="square">
            <a:spAutoFit/>
          </a:bodyPr>
          <a:lstStyle/>
          <a:p>
            <a:pPr xmlns:a="http://schemas.openxmlformats.org/drawingml/2006/main" lvl="0">
              <a:defRPr/>
            </a:pPr>
            <a:r xmlns:a="http://schemas.openxmlformats.org/drawingml/2006/main">
              <a:rPr lang="ms" altLang="ko-KR" sz="3200">
                <a:solidFill>
                  <a:schemeClr val="tx1">
                    <a:lumMod val="65000"/>
                    <a:lumOff val="35000"/>
                  </a:schemeClr>
                </a:solidFill>
              </a:rPr>
              <a:t>Bagaimanapun, kapal itu dalam bahaya karam akibat taufan itu. Semua orang menggeletar ketakutan.</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1"/>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5085" y="5805264"/>
            <a:ext cx="9078915" cy="954107"/>
          </a:xfrm>
          <a:prstGeom prst="rect">
            <a:avLst/>
          </a:prstGeom>
          <a:noFill/>
        </p:spPr>
        <p:txBody>
          <a:bodyPr wrap="square">
            <a:spAutoFit/>
          </a:bodyPr>
          <a:lstStyle/>
          <a:p>
            <a:pPr xmlns:a="http://schemas.openxmlformats.org/drawingml/2006/main" lvl="0">
              <a:defRPr/>
            </a:pPr>
            <a:r xmlns:a="http://schemas.openxmlformats.org/drawingml/2006/main">
              <a:rPr lang="ms" altLang="ko-KR" sz="2800">
                <a:solidFill>
                  <a:schemeClr val="tx1">
                    <a:lumMod val="65000"/>
                    <a:lumOff val="35000"/>
                  </a:schemeClr>
                </a:solidFill>
              </a:rPr>
              <a:t>Paul berdoa kepada Tuhan dan memberitahu orang ramai. "Jangan takut. Tuhan kata tiada siapa yang akan mati."</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3"/>
          <a:stretch>
            <a:fillRect/>
          </a:stretch>
        </p:blipFill>
        <p:spPr>
          <a:xfrm>
            <a:off x="0" y="-4197"/>
            <a:ext cx="9144000" cy="566544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11" y="5883621"/>
            <a:ext cx="9134646" cy="943899"/>
          </a:xfrm>
          <a:prstGeom prst="rect">
            <a:avLst/>
          </a:prstGeom>
          <a:noFill/>
        </p:spPr>
        <p:txBody>
          <a:bodyPr wrap="square">
            <a:spAutoFit/>
          </a:bodyPr>
          <a:lstStyle/>
          <a:p>
            <a:pPr xmlns:a="http://schemas.openxmlformats.org/drawingml/2006/main" lvl="0">
              <a:defRPr/>
            </a:pPr>
            <a:r xmlns:a="http://schemas.openxmlformats.org/drawingml/2006/main">
              <a:rPr lang="ms" altLang="ko-KR" sz="2800">
                <a:solidFill>
                  <a:schemeClr val="tx1">
                    <a:lumMod val="65000"/>
                    <a:lumOff val="35000"/>
                  </a:schemeClr>
                </a:solidFill>
              </a:rPr>
              <a:t>Suara dari awan itu berkata, “Inilah Anak-Ku yang Kukasihi; dengan dia saya sangat gembira. Dengar cakap dia!”</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538810" y="2902"/>
            <a:ext cx="8109783"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805264"/>
            <a:ext cx="9134646" cy="954107"/>
          </a:xfrm>
          <a:prstGeom prst="rect">
            <a:avLst/>
          </a:prstGeom>
          <a:noFill/>
        </p:spPr>
        <p:txBody>
          <a:bodyPr wrap="square">
            <a:spAutoFit/>
          </a:bodyPr>
          <a:lstStyle/>
          <a:p>
            <a:pPr xmlns:a="http://schemas.openxmlformats.org/drawingml/2006/main" lvl="0">
              <a:defRPr/>
            </a:pPr>
            <a:r xmlns:a="http://schemas.openxmlformats.org/drawingml/2006/main">
              <a:rPr lang="ms" altLang="ko-KR" sz="2800">
                <a:solidFill>
                  <a:schemeClr val="tx1">
                    <a:lumMod val="65000"/>
                    <a:lumOff val="35000"/>
                  </a:schemeClr>
                </a:solidFill>
              </a:rPr>
              <a:t>Kapal itu tenggelam, tetapi seperti yang Paul katakan, semua orang boleh mendarat di pulau itu tanpa satu kematian pun.</a:t>
            </a:r>
            <a:r xmlns:a="http://schemas.openxmlformats.org/drawingml/2006/main">
              <a:rPr lang="ms" altLang="en-US" sz="2800">
                <a:solidFill>
                  <a:schemeClr val="tx1">
                    <a:lumMod val="65000"/>
                    <a:lumOff val="35000"/>
                  </a:schemeClr>
                </a:solidFill>
              </a:rPr>
              <a:t> </a:t>
            </a:r>
            <a:endParaRPr xmlns:a="http://schemas.openxmlformats.org/drawingml/2006/main" lang="en-US" altLang="ko-KR"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4677" y="1"/>
            <a:ext cx="9144000" cy="580526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762" y="5661248"/>
            <a:ext cx="9107238" cy="1077218"/>
          </a:xfrm>
          <a:prstGeom prst="rect">
            <a:avLst/>
          </a:prstGeom>
          <a:noFill/>
        </p:spPr>
        <p:txBody>
          <a:bodyPr wrap="square">
            <a:spAutoFit/>
          </a:bodyPr>
          <a:lstStyle/>
          <a:p>
            <a:pPr xmlns:a="http://schemas.openxmlformats.org/drawingml/2006/main" lvl="0">
              <a:defRPr/>
            </a:pPr>
            <a:r xmlns:a="http://schemas.openxmlformats.org/drawingml/2006/main">
              <a:rPr lang="ms" altLang="ko-KR" sz="3200">
                <a:solidFill>
                  <a:schemeClr val="tx1">
                    <a:lumMod val="65000"/>
                    <a:lumOff val="35000"/>
                  </a:schemeClr>
                </a:solidFill>
              </a:rPr>
              <a:t>Paulus memberitakan Yesus di pulau itu dan memuliakan Tuhan.</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18381" y="1"/>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9843" y="189652"/>
            <a:ext cx="4053592" cy="694268"/>
          </a:xfrm>
          <a:prstGeom prst="rect">
            <a:avLst/>
          </a:prstGeom>
          <a:noFill/>
        </p:spPr>
        <p:txBody>
          <a:bodyPr wrap="square">
            <a:spAutoFit/>
          </a:bodyPr>
          <a:lstStyle/>
          <a:p>
            <a:pPr xmlns:a="http://schemas.openxmlformats.org/drawingml/2006/main" algn="ctr">
              <a:defRPr/>
            </a:pPr>
            <a:r xmlns:a="http://schemas.openxmlformats.org/drawingml/2006/main">
              <a:rPr lang="ms" altLang="ko-KR" sz="4000"/>
              <a:t>Pelajaran hari ini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83439"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76868" y="82696"/>
            <a:ext cx="983695" cy="648072"/>
          </a:xfrm>
          <a:prstGeom prst="rect">
            <a:avLst/>
          </a:prstGeom>
          <a:noFill/>
        </p:spPr>
      </p:pic>
      <p:sp>
        <p:nvSpPr>
          <p:cNvPr id="17" name="TextBox 16"/>
          <p:cNvSpPr txBox="1"/>
          <p:nvPr/>
        </p:nvSpPr>
        <p:spPr>
          <a:xfrm>
            <a:off x="323528" y="1215572"/>
            <a:ext cx="8663919" cy="3992698"/>
          </a:xfrm>
          <a:prstGeom prst="rect">
            <a:avLst/>
          </a:prstGeom>
          <a:noFill/>
        </p:spPr>
        <p:txBody>
          <a:bodyPr wrap="square">
            <a:spAutoFit/>
          </a:bodyPr>
          <a:lstStyle/>
          <a:p>
            <a:pPr xmlns:a="http://schemas.openxmlformats.org/drawingml/2006/main" algn="ctr">
              <a:defRPr/>
            </a:pPr>
            <a:r xmlns:a="http://schemas.openxmlformats.org/drawingml/2006/main">
              <a:rPr lang="ms" altLang="ko-KR" sz="3200">
                <a:solidFill>
                  <a:schemeClr val="tx1">
                    <a:lumMod val="65000"/>
                    <a:lumOff val="35000"/>
                  </a:schemeClr>
                </a:solidFill>
              </a:rPr>
              <a:t>Paul berdoa, menggalakkan orang lain, walaupun dalam masa krisis apabila kapal itu hampir karam.</a:t>
            </a:r>
            <a:r xmlns:a="http://schemas.openxmlformats.org/drawingml/2006/main">
              <a:rPr lang="ms" altLang="en-US" sz="3200">
                <a:solidFill>
                  <a:schemeClr val="tx1">
                    <a:lumMod val="65000"/>
                    <a:lumOff val="35000"/>
                  </a:schemeClr>
                </a:solidFill>
              </a:rPr>
              <a:t> </a:t>
            </a:r>
            <a:r xmlns:a="http://schemas.openxmlformats.org/drawingml/2006/main">
              <a:rPr lang="ms" altLang="ko-KR" sz="3200">
                <a:solidFill>
                  <a:schemeClr val="tx1">
                    <a:lumMod val="65000"/>
                    <a:lumOff val="35000"/>
                  </a:schemeClr>
                </a:solidFill>
              </a:rPr>
              <a:t>Akhirnya, mereka semua diselamatkan,</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ms" altLang="ko-KR" sz="3200">
                <a:solidFill>
                  <a:schemeClr val="tx1">
                    <a:lumMod val="65000"/>
                    <a:lumOff val="35000"/>
                  </a:schemeClr>
                </a:solidFill>
              </a:rPr>
              <a:t>seperti yang Paul katakan.</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ms" altLang="ko-KR" sz="3200">
                <a:solidFill>
                  <a:schemeClr val="tx1">
                    <a:lumMod val="65000"/>
                    <a:lumOff val="35000"/>
                  </a:schemeClr>
                </a:solidFill>
              </a:rPr>
              <a:t>Umat Tuhan bertanggungjawab untuk menyampaikan kehendak Tuhan kepada dunia melalui doa dan berita baik tentang keselamatan Tuhan.</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209584"/>
            <a:ext cx="4053592" cy="569561"/>
          </a:xfrm>
          <a:prstGeom prst="rect">
            <a:avLst/>
          </a:prstGeom>
          <a:noFill/>
        </p:spPr>
        <p:txBody>
          <a:bodyPr wrap="square">
            <a:spAutoFit/>
          </a:bodyPr>
          <a:lstStyle/>
          <a:p>
            <a:pPr xmlns:a="http://schemas.openxmlformats.org/drawingml/2006/main" algn="ctr">
              <a:defRPr/>
            </a:pPr>
            <a:r xmlns:a="http://schemas.openxmlformats.org/drawingml/2006/main">
              <a:rPr lang="ms" altLang="ko-KR" sz="3200"/>
              <a:t>Siapakah Yesus?</a:t>
            </a:r>
            <a:r xmlns:a="http://schemas.openxmlformats.org/drawingml/2006/main">
              <a:rPr lang="ms"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506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135821"/>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ms" altLang="ko-KR" sz="3600">
                <a:solidFill>
                  <a:srgbClr val="0070c0"/>
                </a:solidFill>
              </a:rPr>
              <a:t>Yesus adalah..</a:t>
            </a:r>
            <a:endParaRPr xmlns:a="http://schemas.openxmlformats.org/drawingml/2006/main" lang="ko-KR" altLang="en-US" sz="3600">
              <a:solidFill>
                <a:srgbClr val="0070c0"/>
              </a:solidFill>
            </a:endParaRPr>
          </a:p>
        </p:txBody>
      </p:sp>
      <p:sp>
        <p:nvSpPr>
          <p:cNvPr id="14" name="TextBox 13"/>
          <p:cNvSpPr txBox="1"/>
          <p:nvPr/>
        </p:nvSpPr>
        <p:spPr>
          <a:xfrm>
            <a:off x="467544" y="2660719"/>
            <a:ext cx="8208912" cy="1737926"/>
          </a:xfrm>
          <a:prstGeom prst="rect">
            <a:avLst/>
          </a:prstGeom>
          <a:noFill/>
        </p:spPr>
        <p:txBody>
          <a:bodyPr wrap="square">
            <a:spAutoFit/>
          </a:bodyPr>
          <a:lstStyle/>
          <a:p>
            <a:pPr xmlns:a="http://schemas.openxmlformats.org/drawingml/2006/main" lvl="0">
              <a:defRPr/>
            </a:pPr>
            <a:r xmlns:a="http://schemas.openxmlformats.org/drawingml/2006/main">
              <a:rPr lang="ms" altLang="ko-KR" sz="3600">
                <a:solidFill>
                  <a:schemeClr val="tx1">
                    <a:lumMod val="65000"/>
                    <a:lumOff val="35000"/>
                  </a:schemeClr>
                </a:solidFill>
              </a:rPr>
              <a:t>Yesus adalah pemilik semua kehidupan di dunia. Tiada yang mati tanpa izinNya.</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ms" altLang="ko-KR" sz="4000"/>
              <a:t>Kuiz hari ini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75355" y="3275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72925"/>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ms" altLang="ko-KR" sz="3200">
                <a:solidFill>
                  <a:schemeClr val="tx1">
                    <a:lumMod val="65000"/>
                    <a:lumOff val="35000"/>
                  </a:schemeClr>
                </a:solidFill>
              </a:rPr>
              <a:t>Apakah yang dilakukan oleh Paul apabila kapal itu menghadapi taufan?</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ms" altLang="en-US" sz="2800">
                <a:solidFill>
                  <a:schemeClr val="tx1">
                    <a:lumMod val="65000"/>
                    <a:lumOff val="35000"/>
                  </a:schemeClr>
                </a:solidFill>
              </a:rPr>
              <a:t>① </a:t>
            </a:r>
            <a:r xmlns:a="http://schemas.openxmlformats.org/drawingml/2006/main">
              <a:rPr lang="ms" altLang="ko-KR" sz="2800">
                <a:solidFill>
                  <a:schemeClr val="tx1">
                    <a:lumMod val="65000"/>
                    <a:lumOff val="35000"/>
                  </a:schemeClr>
                </a:solidFill>
              </a:rPr>
              <a:t>Dia menangis.</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ms" altLang="en-US" sz="2800">
                <a:solidFill>
                  <a:schemeClr val="tx1">
                    <a:lumMod val="65000"/>
                    <a:lumOff val="35000"/>
                  </a:schemeClr>
                </a:solidFill>
              </a:rPr>
              <a:t>② </a:t>
            </a:r>
            <a:r xmlns:a="http://schemas.openxmlformats.org/drawingml/2006/main">
              <a:rPr lang="ms" altLang="ko-KR" sz="2800">
                <a:solidFill>
                  <a:schemeClr val="tx1">
                    <a:lumMod val="65000"/>
                    <a:lumOff val="35000"/>
                  </a:schemeClr>
                </a:solidFill>
              </a:rPr>
              <a:t>Dia terjun ke laut.</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ms" altLang="en-US" sz="2800">
                <a:solidFill>
                  <a:schemeClr val="tx1">
                    <a:lumMod val="65000"/>
                    <a:lumOff val="35000"/>
                  </a:schemeClr>
                </a:solidFill>
              </a:rPr>
              <a:t>③ </a:t>
            </a:r>
            <a:r xmlns:a="http://schemas.openxmlformats.org/drawingml/2006/main">
              <a:rPr lang="ms" altLang="ko-KR" sz="2800">
                <a:solidFill>
                  <a:schemeClr val="tx1">
                    <a:lumMod val="65000"/>
                    <a:lumOff val="35000"/>
                  </a:schemeClr>
                </a:solidFill>
              </a:rPr>
              <a:t>Dia melawan juruterbang.</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ms" altLang="en-US" sz="2800">
                <a:solidFill>
                  <a:schemeClr val="tx1">
                    <a:lumMod val="65000"/>
                    <a:lumOff val="35000"/>
                  </a:schemeClr>
                </a:solidFill>
              </a:rPr>
              <a:t>④ </a:t>
            </a:r>
            <a:r xmlns:a="http://schemas.openxmlformats.org/drawingml/2006/main">
              <a:rPr lang="ms" altLang="ko-KR" sz="2800">
                <a:solidFill>
                  <a:schemeClr val="tx1">
                    <a:lumMod val="65000"/>
                    <a:lumOff val="35000"/>
                  </a:schemeClr>
                </a:solidFill>
              </a:rPr>
              <a:t>Dia berdoa kepada Tuhan.</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10992"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ms" altLang="en-US" sz="2800">
                <a:solidFill>
                  <a:srgbClr val="ff0000"/>
                </a:solidFill>
              </a:rPr>
              <a:t>④ </a:t>
            </a:r>
            <a:r xmlns:a="http://schemas.openxmlformats.org/drawingml/2006/main">
              <a:rPr lang="ms" altLang="ko-KR" sz="2800">
                <a:solidFill>
                  <a:srgbClr val="ff0000"/>
                </a:solidFill>
              </a:rPr>
              <a:t>Dia berdoa kepada Tuhan.</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8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4120" y="208806"/>
            <a:ext cx="4053592" cy="694164"/>
          </a:xfrm>
          <a:prstGeom prst="rect">
            <a:avLst/>
          </a:prstGeom>
          <a:noFill/>
        </p:spPr>
        <p:txBody>
          <a:bodyPr wrap="square">
            <a:spAutoFit/>
          </a:bodyPr>
          <a:lstStyle/>
          <a:p>
            <a:pPr xmlns:a="http://schemas.openxmlformats.org/drawingml/2006/main" algn="ctr">
              <a:defRPr/>
            </a:pPr>
            <a:r xmlns:a="http://schemas.openxmlformats.org/drawingml/2006/main">
              <a:rPr lang="ms" altLang="ko-KR" sz="4000"/>
              <a:t>Firman hari ini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49777"/>
            <a:ext cx="983695" cy="648072"/>
          </a:xfrm>
          <a:prstGeom prst="rect">
            <a:avLst/>
          </a:prstGeom>
          <a:noFill/>
        </p:spPr>
      </p:pic>
      <p:sp>
        <p:nvSpPr>
          <p:cNvPr id="23" name="TextBox 22"/>
          <p:cNvSpPr txBox="1"/>
          <p:nvPr/>
        </p:nvSpPr>
        <p:spPr>
          <a:xfrm>
            <a:off x="467544" y="1820270"/>
            <a:ext cx="8208912" cy="2283100"/>
          </a:xfrm>
          <a:prstGeom prst="rect">
            <a:avLst/>
          </a:prstGeom>
          <a:noFill/>
        </p:spPr>
        <p:txBody>
          <a:bodyPr wrap="square">
            <a:spAutoFit/>
          </a:bodyPr>
          <a:lstStyle/>
          <a:p>
            <a:pPr xmlns:a="http://schemas.openxmlformats.org/drawingml/2006/main" lvl="0">
              <a:defRPr/>
            </a:pPr>
            <a:r xmlns:a="http://schemas.openxmlformats.org/drawingml/2006/main">
              <a:rPr lang="ms" altLang="ko-KR" sz="3600"/>
              <a:t>dan berkata, 'Jangan takut, Paulus. Kamu mesti dibicarakan di hadapan Kaisar; dan Allah telah mengaruniakan kepada kamu nyawa semua orang yang berlayar bersama kamu.'</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ms" altLang="ko-KR" sz="2800">
                <a:solidFill>
                  <a:schemeClr val="tx1">
                    <a:lumMod val="65000"/>
                    <a:lumOff val="35000"/>
                  </a:schemeClr>
                </a:solidFill>
              </a:rPr>
              <a:t>Perbuatan</a:t>
            </a:r>
            <a:r xmlns:a="http://schemas.openxmlformats.org/drawingml/2006/main">
              <a:rPr lang="ms" altLang="en-US" sz="2800">
                <a:solidFill>
                  <a:schemeClr val="tx1">
                    <a:lumMod val="65000"/>
                    <a:lumOff val="35000"/>
                  </a:schemeClr>
                </a:solidFill>
              </a:rPr>
              <a:t> </a:t>
            </a:r>
            <a:r xmlns:a="http://schemas.openxmlformats.org/drawingml/2006/main">
              <a:rPr lang="ms" altLang="ko-KR" sz="2800">
                <a:solidFill>
                  <a:schemeClr val="tx1">
                    <a:lumMod val="65000"/>
                    <a:lumOff val="35000"/>
                  </a:schemeClr>
                </a:solidFill>
              </a:rPr>
              <a:t>27:</a:t>
            </a:r>
            <a:r xmlns:a="http://schemas.openxmlformats.org/drawingml/2006/main">
              <a:rPr lang="ms" altLang="en-US" sz="2800">
                <a:solidFill>
                  <a:schemeClr val="tx1">
                    <a:lumMod val="65000"/>
                    <a:lumOff val="35000"/>
                  </a:schemeClr>
                </a:solidFill>
              </a:rPr>
              <a:t> </a:t>
            </a:r>
            <a:r xmlns:a="http://schemas.openxmlformats.org/drawingml/2006/main">
              <a:rPr lang="ms" altLang="ko-KR" sz="2800">
                <a:solidFill>
                  <a:schemeClr val="tx1">
                    <a:lumMod val="65000"/>
                    <a:lumOff val="35000"/>
                  </a:schemeClr>
                </a:solidFill>
              </a:rPr>
              <a:t>24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4"/>
            <a:ext cx="3081848" cy="369332"/>
          </a:xfrm>
          <a:prstGeom prst="rect">
            <a:avLst/>
          </a:prstGeom>
          <a:noFill/>
        </p:spPr>
        <p:txBody>
          <a:bodyPr wrap="square">
            <a:spAutoFit/>
          </a:bodyPr>
          <a:lstStyle/>
          <a:p>
            <a:pPr xmlns:a="http://schemas.openxmlformats.org/drawingml/2006/main" lvl="0">
              <a:defRPr/>
            </a:pPr>
            <a:r xmlns:a="http://schemas.openxmlformats.org/drawingml/2006/main">
              <a:rPr lang="ms" altLang="ko-KR" b="1">
                <a:solidFill>
                  <a:schemeClr val="tx1">
                    <a:lumMod val="50000"/>
                    <a:lumOff val="50000"/>
                  </a:schemeClr>
                </a:solidFill>
              </a:rPr>
              <a:t>No. 98 Firman Tuhan</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306132"/>
          </a:xfrm>
          <a:prstGeom prst="rect">
            <a:avLst/>
          </a:prstGeom>
          <a:noFill/>
        </p:spPr>
        <p:txBody>
          <a:bodyPr wrap="square">
            <a:spAutoFit/>
          </a:bodyPr>
          <a:lstStyle/>
          <a:p>
            <a:pPr xmlns:a="http://schemas.openxmlformats.org/drawingml/2006/main" algn="ctr">
              <a:defRPr/>
            </a:pPr>
            <a:r xmlns:a="http://schemas.openxmlformats.org/drawingml/2006/main">
              <a:rPr lang="ms" altLang="ko-KR" sz="4000"/>
              <a:t>Rayuan Paulus untuk Onesimus</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751888" y="1988840"/>
            <a:ext cx="5400526" cy="383114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2538" y="200835"/>
            <a:ext cx="4053592" cy="692610"/>
          </a:xfrm>
          <a:prstGeom prst="rect">
            <a:avLst/>
          </a:prstGeom>
          <a:noFill/>
        </p:spPr>
        <p:txBody>
          <a:bodyPr wrap="square">
            <a:spAutoFit/>
          </a:bodyPr>
          <a:lstStyle/>
          <a:p>
            <a:pPr xmlns:a="http://schemas.openxmlformats.org/drawingml/2006/main" algn="ctr">
              <a:defRPr/>
            </a:pPr>
            <a:r xmlns:a="http://schemas.openxmlformats.org/drawingml/2006/main">
              <a:rPr lang="ms" altLang="ko-KR" sz="4000"/>
              <a:t>Firman hari ini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3724" y="76556"/>
            <a:ext cx="91128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92896"/>
            <a:ext cx="983695" cy="648072"/>
          </a:xfrm>
          <a:prstGeom prst="rect">
            <a:avLst/>
          </a:prstGeom>
          <a:noFill/>
        </p:spPr>
      </p:pic>
      <p:sp>
        <p:nvSpPr>
          <p:cNvPr id="23" name="TextBox 22"/>
          <p:cNvSpPr txBox="1"/>
          <p:nvPr/>
        </p:nvSpPr>
        <p:spPr>
          <a:xfrm>
            <a:off x="467544" y="2204864"/>
            <a:ext cx="8208912" cy="1736581"/>
          </a:xfrm>
          <a:prstGeom prst="rect">
            <a:avLst/>
          </a:prstGeom>
          <a:noFill/>
        </p:spPr>
        <p:txBody>
          <a:bodyPr wrap="square">
            <a:spAutoFit/>
          </a:bodyPr>
          <a:lstStyle/>
          <a:p>
            <a:pPr xmlns:a="http://schemas.openxmlformats.org/drawingml/2006/main" lvl="0">
              <a:defRPr/>
            </a:pPr>
            <a:r xmlns:a="http://schemas.openxmlformats.org/drawingml/2006/main">
              <a:rPr lang="ms" altLang="ko-KR" sz="3600"/>
              <a:t>Aku merayu kepadamu untuk anakku Onesimus, yang menjadi anakku semasa aku dirantai.</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ms" altLang="ko-KR" sz="2800">
                <a:solidFill>
                  <a:schemeClr val="tx1">
                    <a:lumMod val="65000"/>
                    <a:lumOff val="35000"/>
                  </a:schemeClr>
                </a:solidFill>
              </a:rPr>
              <a:t>Filemon</a:t>
            </a:r>
            <a:r xmlns:a="http://schemas.openxmlformats.org/drawingml/2006/main">
              <a:rPr lang="ms" altLang="en-US" sz="2800">
                <a:solidFill>
                  <a:schemeClr val="tx1">
                    <a:lumMod val="65000"/>
                    <a:lumOff val="35000"/>
                  </a:schemeClr>
                </a:solidFill>
              </a:rPr>
              <a:t> </a:t>
            </a:r>
            <a:r xmlns:a="http://schemas.openxmlformats.org/drawingml/2006/main">
              <a:rPr lang="ms" altLang="ko-KR" sz="2800">
                <a:solidFill>
                  <a:schemeClr val="tx1">
                    <a:lumMod val="65000"/>
                    <a:lumOff val="35000"/>
                  </a:schemeClr>
                </a:solidFill>
              </a:rPr>
              <a:t>1:10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89" y="5345753"/>
            <a:ext cx="9134632" cy="1557967"/>
          </a:xfrm>
          <a:prstGeom prst="rect">
            <a:avLst/>
          </a:prstGeom>
          <a:noFill/>
        </p:spPr>
        <p:txBody>
          <a:bodyPr wrap="square">
            <a:spAutoFit/>
          </a:bodyPr>
          <a:lstStyle/>
          <a:p>
            <a:pPr xmlns:a="http://schemas.openxmlformats.org/drawingml/2006/main" lvl="0">
              <a:defRPr/>
            </a:pPr>
            <a:r xmlns:a="http://schemas.openxmlformats.org/drawingml/2006/main">
              <a:rPr lang="ms" altLang="ko-KR" sz="3200">
                <a:solidFill>
                  <a:schemeClr val="tx1">
                    <a:lumMod val="65000"/>
                    <a:lumOff val="35000"/>
                  </a:schemeClr>
                </a:solidFill>
              </a:rPr>
              <a:t>Onesimus adalah hamba Filemon. Tetapi dia menyelinap keluar tanpa kebenaran tuannya ke Rom.</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479" y="1"/>
            <a:ext cx="9144000"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8873" y="5440214"/>
            <a:ext cx="9134646" cy="1368256"/>
          </a:xfrm>
          <a:prstGeom prst="rect">
            <a:avLst/>
          </a:prstGeom>
          <a:noFill/>
        </p:spPr>
        <p:txBody>
          <a:bodyPr wrap="square">
            <a:spAutoFit/>
          </a:bodyPr>
          <a:lstStyle/>
          <a:p>
            <a:pPr xmlns:a="http://schemas.openxmlformats.org/drawingml/2006/main" lvl="0">
              <a:defRPr/>
            </a:pPr>
            <a:r xmlns:a="http://schemas.openxmlformats.org/drawingml/2006/main">
              <a:rPr lang="ms" altLang="ko-KR" sz="2800">
                <a:solidFill>
                  <a:schemeClr val="tx1">
                    <a:lumMod val="65000"/>
                    <a:lumOff val="35000"/>
                  </a:schemeClr>
                </a:solidFill>
              </a:rPr>
              <a:t>Onesimus bertemu Paulus yang dipenjarakan di Rom. Paulus memberitakan Injil kepadanya, dan dia percaya kepada Yesus.</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8873" y="1"/>
            <a:ext cx="9144000" cy="544021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762" y="5463395"/>
            <a:ext cx="9107238" cy="1373650"/>
          </a:xfrm>
          <a:prstGeom prst="rect">
            <a:avLst/>
          </a:prstGeom>
          <a:noFill/>
        </p:spPr>
        <p:txBody>
          <a:bodyPr wrap="square">
            <a:spAutoFit/>
          </a:bodyPr>
          <a:lstStyle/>
          <a:p>
            <a:pPr xmlns:a="http://schemas.openxmlformats.org/drawingml/2006/main" lvl="0">
              <a:defRPr/>
            </a:pPr>
            <a:r xmlns:a="http://schemas.openxmlformats.org/drawingml/2006/main">
              <a:rPr lang="ms" altLang="ko-KR" sz="2800">
                <a:solidFill>
                  <a:schemeClr val="tx1">
                    <a:lumMod val="65000"/>
                    <a:lumOff val="35000"/>
                  </a:schemeClr>
                </a:solidFill>
              </a:rPr>
              <a:t>Apabila mereka mendengar ini, mereka jatuh tersungkur ke tanah, ketakutan. Yesus berkata, “Jangan takut.” Apabila mereka mendongak, mereka tidak melihat seorang pun kecuali Yesus.</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4287"/>
            <a:ext cx="9144000" cy="545951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445224"/>
            <a:ext cx="9078915" cy="1372770"/>
          </a:xfrm>
          <a:prstGeom prst="rect">
            <a:avLst/>
          </a:prstGeom>
          <a:noFill/>
        </p:spPr>
        <p:txBody>
          <a:bodyPr wrap="square">
            <a:spAutoFit/>
          </a:bodyPr>
          <a:lstStyle/>
          <a:p>
            <a:pPr xmlns:a="http://schemas.openxmlformats.org/drawingml/2006/main" lvl="0">
              <a:defRPr/>
            </a:pPr>
            <a:r xmlns:a="http://schemas.openxmlformats.org/drawingml/2006/main">
              <a:rPr lang="ms" altLang="ko-KR" sz="2800">
                <a:solidFill>
                  <a:schemeClr val="tx1">
                    <a:lumMod val="65000"/>
                    <a:lumOff val="35000"/>
                  </a:schemeClr>
                </a:solidFill>
              </a:rPr>
              <a:t>Paulus memberitahu Onesimus untuk kembali kepada tuannya Filemon dan meminta pengampunan. Dan Paulus memberitahu Onesimus untuk hidup sebagai orang percaya kepada Yesus.</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0" y="1"/>
            <a:ext cx="9144000" cy="5445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805264"/>
            <a:ext cx="9134646" cy="1077218"/>
          </a:xfrm>
          <a:prstGeom prst="rect">
            <a:avLst/>
          </a:prstGeom>
          <a:noFill/>
        </p:spPr>
        <p:txBody>
          <a:bodyPr wrap="square">
            <a:spAutoFit/>
          </a:bodyPr>
          <a:lstStyle/>
          <a:p>
            <a:pPr xmlns:a="http://schemas.openxmlformats.org/drawingml/2006/main" lvl="0">
              <a:defRPr/>
            </a:pPr>
            <a:r xmlns:a="http://schemas.openxmlformats.org/drawingml/2006/main">
              <a:rPr lang="ms" altLang="ko-KR" sz="3200">
                <a:solidFill>
                  <a:schemeClr val="tx1">
                    <a:lumMod val="65000"/>
                    <a:lumOff val="35000"/>
                  </a:schemeClr>
                </a:solidFill>
              </a:rPr>
              <a:t>Onesimus bimbang. Kerana pada masa itu, hamba yang melarikan diri itu dibunuh oleh pemiliknya.</a:t>
            </a:r>
            <a:endParaRPr xmlns:a="http://schemas.openxmlformats.org/drawingml/2006/main" lang="en-US" altLang="ko-KR"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9592" y="-14047"/>
            <a:ext cx="9144000" cy="581931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ms" altLang="ko-KR" sz="2800">
                <a:solidFill>
                  <a:schemeClr val="tx1">
                    <a:lumMod val="65000"/>
                    <a:lumOff val="35000"/>
                  </a:schemeClr>
                </a:solidFill>
              </a:rPr>
              <a:t>Paulus menulis surat untuk Onesimus kepada tuannya, Filemon, untuk mengampuninya. Surat ini adalah 'Filemon' dalam Alkitab.</a:t>
            </a:r>
            <a:r xmlns:a="http://schemas.openxmlformats.org/drawingml/2006/main">
              <a:rPr lang="ms"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rcRect r="10"/>
          <a:stretch>
            <a:fillRect/>
          </a:stretch>
        </p:blipFill>
        <p:spPr>
          <a:xfrm>
            <a:off x="3995936" y="-99391"/>
            <a:ext cx="5148064" cy="5472607"/>
          </a:xfrm>
          <a:prstGeom prst="rect">
            <a:avLst/>
          </a:prstGeom>
        </p:spPr>
      </p:pic>
      <p:pic>
        <p:nvPicPr>
          <p:cNvPr id="6" name="그림 5"/>
          <p:cNvPicPr>
            <a:picLocks noChangeAspect="1"/>
          </p:cNvPicPr>
          <p:nvPr/>
        </p:nvPicPr>
        <p:blipFill rotWithShape="1">
          <a:blip r:embed="rId3"/>
          <a:srcRect l="20"/>
          <a:stretch>
            <a:fillRect/>
          </a:stretch>
        </p:blipFill>
        <p:spPr>
          <a:xfrm>
            <a:off x="32661" y="1994517"/>
            <a:ext cx="3963275" cy="338437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250331"/>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ms" altLang="ko-KR" sz="4000"/>
              <a:t>Pelajaran hari ini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228184"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17" name="TextBox 16"/>
          <p:cNvSpPr txBox="1"/>
          <p:nvPr/>
        </p:nvSpPr>
        <p:spPr>
          <a:xfrm>
            <a:off x="323528" y="1215572"/>
            <a:ext cx="8663919" cy="3992698"/>
          </a:xfrm>
          <a:prstGeom prst="rect">
            <a:avLst/>
          </a:prstGeom>
          <a:noFill/>
        </p:spPr>
        <p:txBody>
          <a:bodyPr wrap="square">
            <a:spAutoFit/>
          </a:bodyPr>
          <a:lstStyle/>
          <a:p>
            <a:pPr xmlns:a="http://schemas.openxmlformats.org/drawingml/2006/main" algn="ctr">
              <a:defRPr/>
            </a:pPr>
            <a:r xmlns:a="http://schemas.openxmlformats.org/drawingml/2006/main">
              <a:rPr lang="ms" altLang="ko-KR" sz="3200">
                <a:solidFill>
                  <a:schemeClr val="tx1">
                    <a:lumMod val="65000"/>
                    <a:lumOff val="35000"/>
                  </a:schemeClr>
                </a:solidFill>
              </a:rPr>
              <a:t>Paulus menyambung semula hubungan yang terputus antara Onesimus dan Filemon. Onesimus meminta pengampunan Filemon, dan Filemon mengampuni Onesimus.</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ms" altLang="ko-KR" sz="3200">
                <a:solidFill>
                  <a:schemeClr val="tx1">
                    <a:lumMod val="65000"/>
                    <a:lumOff val="35000"/>
                  </a:schemeClr>
                </a:solidFill>
              </a:rPr>
              <a:t>Kita kena minta maaf kalau ada buat salah.</a:t>
            </a:r>
            <a:r xmlns:a="http://schemas.openxmlformats.org/drawingml/2006/main">
              <a:rPr lang="ms" altLang="en-US" sz="3200">
                <a:solidFill>
                  <a:schemeClr val="tx1">
                    <a:lumMod val="65000"/>
                    <a:lumOff val="35000"/>
                  </a:schemeClr>
                </a:solidFill>
              </a:rPr>
              <a:t> </a:t>
            </a:r>
            <a:r xmlns:a="http://schemas.openxmlformats.org/drawingml/2006/main">
              <a:rPr lang="ms" altLang="ko-KR" sz="3200">
                <a:solidFill>
                  <a:schemeClr val="tx1">
                    <a:lumMod val="65000"/>
                    <a:lumOff val="35000"/>
                  </a:schemeClr>
                </a:solidFill>
              </a:rPr>
              <a:t>Dan jika seseorang melakukan kesalahan kepada kita, kita harus memaafkannya.</a:t>
            </a:r>
            <a:r xmlns:a="http://schemas.openxmlformats.org/drawingml/2006/main">
              <a:rPr lang="ms" altLang="en-US" sz="3200">
                <a:solidFill>
                  <a:schemeClr val="tx1">
                    <a:lumMod val="65000"/>
                    <a:lumOff val="35000"/>
                  </a:schemeClr>
                </a:solidFill>
              </a:rPr>
              <a:t> </a:t>
            </a:r>
            <a:r xmlns:a="http://schemas.openxmlformats.org/drawingml/2006/main">
              <a:rPr lang="ms" altLang="ko-KR" sz="3200">
                <a:solidFill>
                  <a:schemeClr val="tx1">
                    <a:lumMod val="65000"/>
                    <a:lumOff val="35000"/>
                  </a:schemeClr>
                </a:solidFill>
              </a:rPr>
              <a:t>Itulah yang orang percaya kepada Yesus.</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2778" y="227979"/>
            <a:ext cx="4053592" cy="570216"/>
          </a:xfrm>
          <a:prstGeom prst="rect">
            <a:avLst/>
          </a:prstGeom>
          <a:noFill/>
        </p:spPr>
        <p:txBody>
          <a:bodyPr wrap="square">
            <a:spAutoFit/>
          </a:bodyPr>
          <a:lstStyle/>
          <a:p>
            <a:pPr xmlns:a="http://schemas.openxmlformats.org/drawingml/2006/main" algn="ctr">
              <a:defRPr/>
            </a:pPr>
            <a:r xmlns:a="http://schemas.openxmlformats.org/drawingml/2006/main">
              <a:rPr lang="ms" altLang="ko-KR" sz="3200"/>
              <a:t>Siapakah Yesus?</a:t>
            </a:r>
            <a:r xmlns:a="http://schemas.openxmlformats.org/drawingml/2006/main">
              <a:rPr lang="ms"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0501" y="9667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ms" altLang="ko-KR" sz="3600">
                <a:solidFill>
                  <a:srgbClr val="0070c0"/>
                </a:solidFill>
              </a:rPr>
              <a:t>Yesus..</a:t>
            </a:r>
            <a:endParaRPr xmlns:a="http://schemas.openxmlformats.org/drawingml/2006/main" lang="ko-KR" altLang="en-US" sz="3600">
              <a:solidFill>
                <a:srgbClr val="0070c0"/>
              </a:solidFill>
            </a:endParaRPr>
          </a:p>
        </p:txBody>
      </p:sp>
      <p:sp>
        <p:nvSpPr>
          <p:cNvPr id="14" name="TextBox 13"/>
          <p:cNvSpPr txBox="1"/>
          <p:nvPr/>
        </p:nvSpPr>
        <p:spPr>
          <a:xfrm>
            <a:off x="467544" y="2660719"/>
            <a:ext cx="8208912" cy="1185476"/>
          </a:xfrm>
          <a:prstGeom prst="rect">
            <a:avLst/>
          </a:prstGeom>
          <a:noFill/>
        </p:spPr>
        <p:txBody>
          <a:bodyPr wrap="square">
            <a:spAutoFit/>
          </a:bodyPr>
          <a:lstStyle/>
          <a:p>
            <a:pPr xmlns:a="http://schemas.openxmlformats.org/drawingml/2006/main" lvl="0">
              <a:defRPr/>
            </a:pPr>
            <a:r xmlns:a="http://schemas.openxmlformats.org/drawingml/2006/main">
              <a:rPr lang="ms" altLang="ko-KR" sz="3600">
                <a:solidFill>
                  <a:schemeClr val="tx1">
                    <a:lumMod val="65000"/>
                    <a:lumOff val="35000"/>
                  </a:schemeClr>
                </a:solidFill>
              </a:rPr>
              <a:t>Yesus membawa kedamaian dan pendamaian di mana terdapat pergaduhan dan konflik.</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7743" y="26994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ms" altLang="ko-KR" sz="4000"/>
              <a:t>Kuiz hari ini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0486" y="12436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25896"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ms" altLang="ko-KR" sz="3200">
                <a:solidFill>
                  <a:schemeClr val="tx1">
                    <a:lumMod val="65000"/>
                    <a:lumOff val="35000"/>
                  </a:schemeClr>
                </a:solidFill>
              </a:rPr>
              <a:t>Siapakah yang ditemui Onesimus di Rom apabila dia melarikan diri dari pemiliknya, Filemon?</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ms" altLang="en-US" sz="2800">
                <a:solidFill>
                  <a:schemeClr val="tx1">
                    <a:lumMod val="65000"/>
                    <a:lumOff val="35000"/>
                  </a:schemeClr>
                </a:solidFill>
              </a:rPr>
              <a:t>① </a:t>
            </a:r>
            <a:r xmlns:a="http://schemas.openxmlformats.org/drawingml/2006/main">
              <a:rPr lang="ms" altLang="ko-KR" sz="2800">
                <a:solidFill>
                  <a:schemeClr val="tx1">
                    <a:lumMod val="65000"/>
                    <a:lumOff val="35000"/>
                  </a:schemeClr>
                </a:solidFill>
              </a:rPr>
              <a:t>Peter</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ms" altLang="en-US" sz="2800">
                <a:solidFill>
                  <a:schemeClr val="tx1">
                    <a:lumMod val="65000"/>
                    <a:lumOff val="35000"/>
                  </a:schemeClr>
                </a:solidFill>
              </a:rPr>
              <a:t>② </a:t>
            </a:r>
            <a:r xmlns:a="http://schemas.openxmlformats.org/drawingml/2006/main">
              <a:rPr lang="ms" altLang="ko-KR" sz="2800">
                <a:solidFill>
                  <a:schemeClr val="tx1">
                    <a:lumMod val="65000"/>
                    <a:lumOff val="35000"/>
                  </a:schemeClr>
                </a:solidFill>
              </a:rPr>
              <a:t>John</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ms" altLang="en-US" sz="2800">
                <a:solidFill>
                  <a:schemeClr val="tx1">
                    <a:lumMod val="65000"/>
                    <a:lumOff val="35000"/>
                  </a:schemeClr>
                </a:solidFill>
              </a:rPr>
              <a:t>③ </a:t>
            </a:r>
            <a:r xmlns:a="http://schemas.openxmlformats.org/drawingml/2006/main">
              <a:rPr lang="ms" altLang="ko-KR" sz="2800">
                <a:solidFill>
                  <a:schemeClr val="tx1">
                    <a:lumMod val="65000"/>
                    <a:lumOff val="35000"/>
                  </a:schemeClr>
                </a:solidFill>
              </a:rPr>
              <a:t>Barnabas</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ms" altLang="en-US" sz="2800">
                <a:solidFill>
                  <a:schemeClr val="tx1">
                    <a:lumMod val="65000"/>
                    <a:lumOff val="35000"/>
                  </a:schemeClr>
                </a:solidFill>
              </a:rPr>
              <a:t>④ </a:t>
            </a:r>
            <a:r xmlns:a="http://schemas.openxmlformats.org/drawingml/2006/main">
              <a:rPr lang="ms" altLang="ko-KR" sz="2800">
                <a:solidFill>
                  <a:schemeClr val="tx1">
                    <a:lumMod val="65000"/>
                    <a:lumOff val="35000"/>
                  </a:schemeClr>
                </a:solidFill>
              </a:rPr>
              <a:t>Paul</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ms" altLang="en-US" sz="2800">
                <a:solidFill>
                  <a:srgbClr val="ff0000"/>
                </a:solidFill>
              </a:rPr>
              <a:t>④ </a:t>
            </a:r>
            <a:r xmlns:a="http://schemas.openxmlformats.org/drawingml/2006/main">
              <a:rPr lang="ms" altLang="ko-KR" sz="2800">
                <a:solidFill>
                  <a:srgbClr val="ff0000"/>
                </a:solidFill>
              </a:rPr>
              <a:t>Paul</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9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2538" y="200835"/>
            <a:ext cx="4053592" cy="692610"/>
          </a:xfrm>
          <a:prstGeom prst="rect">
            <a:avLst/>
          </a:prstGeom>
          <a:noFill/>
        </p:spPr>
        <p:txBody>
          <a:bodyPr wrap="square">
            <a:spAutoFit/>
          </a:bodyPr>
          <a:lstStyle/>
          <a:p>
            <a:pPr xmlns:a="http://schemas.openxmlformats.org/drawingml/2006/main" algn="ctr">
              <a:defRPr/>
            </a:pPr>
            <a:r xmlns:a="http://schemas.openxmlformats.org/drawingml/2006/main">
              <a:rPr lang="ms" altLang="ko-KR" sz="4000"/>
              <a:t>Firman hari ini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3724" y="76556"/>
            <a:ext cx="91128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92896"/>
            <a:ext cx="983695" cy="648072"/>
          </a:xfrm>
          <a:prstGeom prst="rect">
            <a:avLst/>
          </a:prstGeom>
          <a:noFill/>
        </p:spPr>
      </p:pic>
      <p:sp>
        <p:nvSpPr>
          <p:cNvPr id="23" name="TextBox 22"/>
          <p:cNvSpPr txBox="1"/>
          <p:nvPr/>
        </p:nvSpPr>
        <p:spPr>
          <a:xfrm>
            <a:off x="467544" y="2204864"/>
            <a:ext cx="8208912" cy="1736581"/>
          </a:xfrm>
          <a:prstGeom prst="rect">
            <a:avLst/>
          </a:prstGeom>
          <a:noFill/>
        </p:spPr>
        <p:txBody>
          <a:bodyPr wrap="square">
            <a:spAutoFit/>
          </a:bodyPr>
          <a:lstStyle/>
          <a:p>
            <a:pPr xmlns:a="http://schemas.openxmlformats.org/drawingml/2006/main" lvl="0">
              <a:defRPr/>
            </a:pPr>
            <a:r xmlns:a="http://schemas.openxmlformats.org/drawingml/2006/main">
              <a:rPr lang="ms" altLang="ko-KR" sz="3600"/>
              <a:t>Aku merayu kepadamu untuk anakku Onesimus, yang menjadi anakku semasa aku dirantai.</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ms" altLang="ko-KR" sz="2800">
                <a:solidFill>
                  <a:schemeClr val="tx1">
                    <a:lumMod val="65000"/>
                    <a:lumOff val="35000"/>
                  </a:schemeClr>
                </a:solidFill>
              </a:rPr>
              <a:t>Filemon</a:t>
            </a:r>
            <a:r xmlns:a="http://schemas.openxmlformats.org/drawingml/2006/main">
              <a:rPr lang="ms" altLang="en-US" sz="2800">
                <a:solidFill>
                  <a:schemeClr val="tx1">
                    <a:lumMod val="65000"/>
                    <a:lumOff val="35000"/>
                  </a:schemeClr>
                </a:solidFill>
              </a:rPr>
              <a:t> </a:t>
            </a:r>
            <a:r xmlns:a="http://schemas.openxmlformats.org/drawingml/2006/main">
              <a:rPr lang="ms" altLang="ko-KR" sz="2800">
                <a:solidFill>
                  <a:schemeClr val="tx1">
                    <a:lumMod val="65000"/>
                    <a:lumOff val="35000"/>
                  </a:schemeClr>
                </a:solidFill>
              </a:rPr>
              <a:t>1:10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ms" altLang="ko-KR" b="1">
                <a:solidFill>
                  <a:schemeClr val="tx1">
                    <a:lumMod val="50000"/>
                    <a:lumOff val="50000"/>
                  </a:schemeClr>
                </a:solidFill>
              </a:rPr>
              <a:t>No. 99 Firman Tuhan</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306132"/>
          </a:xfrm>
          <a:prstGeom prst="rect">
            <a:avLst/>
          </a:prstGeom>
          <a:noFill/>
        </p:spPr>
        <p:txBody>
          <a:bodyPr wrap="square">
            <a:spAutoFit/>
          </a:bodyPr>
          <a:lstStyle/>
          <a:p>
            <a:pPr xmlns:a="http://schemas.openxmlformats.org/drawingml/2006/main" algn="ctr">
              <a:defRPr/>
            </a:pPr>
            <a:r xmlns:a="http://schemas.openxmlformats.org/drawingml/2006/main">
              <a:rPr lang="ms" altLang="ko-KR" sz="4000"/>
              <a:t>Timotius, Murid Paulus</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rcRect b="70"/>
          <a:stretch>
            <a:fillRect/>
          </a:stretch>
        </p:blipFill>
        <p:spPr>
          <a:xfrm>
            <a:off x="4038618" y="1772816"/>
            <a:ext cx="5125131" cy="40324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48867" y="138408"/>
            <a:ext cx="4053592" cy="697887"/>
          </a:xfrm>
          <a:prstGeom prst="rect">
            <a:avLst/>
          </a:prstGeom>
          <a:noFill/>
        </p:spPr>
        <p:txBody>
          <a:bodyPr wrap="square">
            <a:spAutoFit/>
          </a:bodyPr>
          <a:lstStyle/>
          <a:p>
            <a:pPr xmlns:a="http://schemas.openxmlformats.org/drawingml/2006/main" algn="ctr">
              <a:defRPr/>
            </a:pPr>
            <a:r xmlns:a="http://schemas.openxmlformats.org/drawingml/2006/main">
              <a:rPr lang="ms" altLang="ko-KR" sz="4000"/>
              <a:t>Firman hari ini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9916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63304"/>
            <a:ext cx="983695" cy="648072"/>
          </a:xfrm>
          <a:prstGeom prst="rect">
            <a:avLst/>
          </a:prstGeom>
          <a:noFill/>
        </p:spPr>
      </p:pic>
      <p:sp>
        <p:nvSpPr>
          <p:cNvPr id="23" name="TextBox 22"/>
          <p:cNvSpPr txBox="1"/>
          <p:nvPr/>
        </p:nvSpPr>
        <p:spPr>
          <a:xfrm>
            <a:off x="467544" y="1389132"/>
            <a:ext cx="8208912" cy="2831956"/>
          </a:xfrm>
          <a:prstGeom prst="rect">
            <a:avLst/>
          </a:prstGeom>
          <a:noFill/>
        </p:spPr>
        <p:txBody>
          <a:bodyPr wrap="square">
            <a:spAutoFit/>
          </a:bodyPr>
          <a:lstStyle/>
          <a:p>
            <a:pPr xmlns:a="http://schemas.openxmlformats.org/drawingml/2006/main" lvl="0">
              <a:defRPr/>
            </a:pPr>
            <a:r xmlns:a="http://schemas.openxmlformats.org/drawingml/2006/main">
              <a:rPr lang="ms" altLang="ko-KR" sz="3600"/>
              <a:t>Aku telah diingatkan akan imanmu yang tulus ikhlas, yang mula-mula hidup dalam nenekmu Lois dan dalam ibumu Eunike dan, aku yakin, kini tinggal di dalam kamu juga.</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ms" altLang="ko-KR" sz="2800">
                <a:solidFill>
                  <a:schemeClr val="tx1">
                    <a:lumMod val="65000"/>
                    <a:lumOff val="35000"/>
                  </a:schemeClr>
                </a:solidFill>
              </a:rPr>
              <a:t>2Thimothy</a:t>
            </a:r>
            <a:r xmlns:a="http://schemas.openxmlformats.org/drawingml/2006/main">
              <a:rPr lang="ms" altLang="en-US" sz="2800">
                <a:solidFill>
                  <a:schemeClr val="tx1">
                    <a:lumMod val="65000"/>
                    <a:lumOff val="35000"/>
                  </a:schemeClr>
                </a:solidFill>
              </a:rPr>
              <a:t> </a:t>
            </a:r>
            <a:r xmlns:a="http://schemas.openxmlformats.org/drawingml/2006/main">
              <a:rPr lang="ms" altLang="ko-KR" sz="2800">
                <a:solidFill>
                  <a:schemeClr val="tx1">
                    <a:lumMod val="65000"/>
                    <a:lumOff val="35000"/>
                  </a:schemeClr>
                </a:solidFill>
              </a:rPr>
              <a:t>4:</a:t>
            </a:r>
            <a:r xmlns:a="http://schemas.openxmlformats.org/drawingml/2006/main">
              <a:rPr lang="ms" altLang="en-US" sz="2800">
                <a:solidFill>
                  <a:schemeClr val="tx1">
                    <a:lumMod val="65000"/>
                    <a:lumOff val="35000"/>
                  </a:schemeClr>
                </a:solidFill>
              </a:rPr>
              <a:t> </a:t>
            </a:r>
            <a:r xmlns:a="http://schemas.openxmlformats.org/drawingml/2006/main">
              <a:rPr lang="ms" altLang="ko-KR" sz="2800">
                <a:solidFill>
                  <a:schemeClr val="tx1">
                    <a:lumMod val="65000"/>
                    <a:lumOff val="35000"/>
                  </a:schemeClr>
                </a:solidFill>
              </a:rPr>
              <a:t>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89" y="5805264"/>
            <a:ext cx="9134632" cy="954107"/>
          </a:xfrm>
          <a:prstGeom prst="rect">
            <a:avLst/>
          </a:prstGeom>
          <a:noFill/>
        </p:spPr>
        <p:txBody>
          <a:bodyPr wrap="square">
            <a:spAutoFit/>
          </a:bodyPr>
          <a:lstStyle/>
          <a:p>
            <a:pPr xmlns:a="http://schemas.openxmlformats.org/drawingml/2006/main" lvl="0">
              <a:defRPr/>
            </a:pPr>
            <a:r xmlns:a="http://schemas.openxmlformats.org/drawingml/2006/main">
              <a:rPr lang="ms" altLang="ko-KR" sz="2800">
                <a:solidFill>
                  <a:schemeClr val="tx1">
                    <a:lumMod val="65000"/>
                    <a:lumOff val="35000"/>
                  </a:schemeClr>
                </a:solidFill>
              </a:rPr>
              <a:t>Paulus mempunyai seorang murid bernama Timotius. Timothy telah menjadi mubaligh bersama Paul sejak dia masih kecil.</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rcRect b="340"/>
          <a:stretch>
            <a:fillRect/>
          </a:stretch>
        </p:blipFill>
        <p:spPr>
          <a:xfrm>
            <a:off x="7888" y="0"/>
            <a:ext cx="9134633"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45194" y="5301208"/>
            <a:ext cx="9053611" cy="1554886"/>
          </a:xfrm>
          <a:prstGeom prst="rect">
            <a:avLst/>
          </a:prstGeom>
          <a:noFill/>
        </p:spPr>
        <p:txBody>
          <a:bodyPr wrap="square">
            <a:spAutoFit/>
          </a:bodyPr>
          <a:lstStyle/>
          <a:p>
            <a:pPr xmlns:a="http://schemas.openxmlformats.org/drawingml/2006/main" lvl="0">
              <a:defRPr/>
            </a:pPr>
            <a:r xmlns:a="http://schemas.openxmlformats.org/drawingml/2006/main">
              <a:rPr altLang="ko-KR" lang="ms" sz="3200">
                <a:solidFill>
                  <a:schemeClr val="tx1">
                    <a:lumMod val="65000"/>
                    <a:lumOff val="35000"/>
                  </a:schemeClr>
                </a:solidFill>
              </a:rPr>
              <a:t>Ada seorang lelaki yang mempunyai dua anak lelaki. Anak kedua meminta bapanya memberikan bahagian hartanya terlebih dahulu.</a:t>
            </a:r>
            <a:endParaRPr xmlns:a="http://schemas.openxmlformats.org/drawingml/2006/main" altLang="en-US" lang="ko-KR" sz="3200">
              <a:solidFill>
                <a:schemeClr val="tx1">
                  <a:lumMod val="65000"/>
                  <a:lumOff val="35000"/>
                </a:schemeClr>
              </a:solidFill>
            </a:endParaRPr>
          </a:p>
        </p:txBody>
      </p:sp>
      <p:pic>
        <p:nvPicPr>
          <p:cNvPr id="3" name="그림 2"/>
          <p:cNvPicPr>
            <a:picLocks noChangeAspect="1"/>
          </p:cNvPicPr>
          <p:nvPr/>
        </p:nvPicPr>
        <p:blipFill rotWithShape="1">
          <a:blip r:embed="rId2"/>
          <a:srcRect t="90"/>
          <a:stretch>
            <a:fillRect/>
          </a:stretch>
        </p:blipFill>
        <p:spPr>
          <a:xfrm>
            <a:off x="-1" y="0"/>
            <a:ext cx="9144000"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s" sz="4000">
                <a:solidFill>
                  <a:srgbClr val="ff0000"/>
                </a:solidFill>
              </a:rPr>
              <a:t>Pelajaran hari ini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7721" y="10369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6757"/>
            <a:ext cx="983695" cy="648072"/>
          </a:xfrm>
          <a:prstGeom prst="rect">
            <a:avLst/>
          </a:prstGeom>
          <a:noFill/>
        </p:spPr>
      </p:pic>
      <p:sp>
        <p:nvSpPr>
          <p:cNvPr id="17" name="TextBox 16"/>
          <p:cNvSpPr txBox="1"/>
          <p:nvPr/>
        </p:nvSpPr>
        <p:spPr>
          <a:xfrm>
            <a:off x="380230" y="1124744"/>
            <a:ext cx="8352928" cy="3378676"/>
          </a:xfrm>
          <a:prstGeom prst="rect">
            <a:avLst/>
          </a:prstGeom>
          <a:noFill/>
        </p:spPr>
        <p:txBody>
          <a:bodyPr wrap="square">
            <a:spAutoFit/>
          </a:bodyPr>
          <a:lstStyle/>
          <a:p>
            <a:pPr xmlns:a="http://schemas.openxmlformats.org/drawingml/2006/main" algn="ctr">
              <a:defRPr/>
            </a:pPr>
            <a:r xmlns:a="http://schemas.openxmlformats.org/drawingml/2006/main">
              <a:rPr altLang="ko-KR" lang="ms" sz="3600">
                <a:solidFill>
                  <a:schemeClr val="tx1">
                    <a:lumMod val="65000"/>
                    <a:lumOff val="35000"/>
                  </a:schemeClr>
                </a:solidFill>
              </a:rPr>
              <a:t>Yesus berada di bumi ini dalam bentuk manusia, tetapi Dia juga adalah Tuhan.</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ms" sz="3600">
                <a:solidFill>
                  <a:schemeClr val="tx1">
                    <a:lumMod val="65000"/>
                    <a:lumOff val="35000"/>
                  </a:schemeClr>
                </a:solidFill>
              </a:rPr>
              <a:t>Seperti yang diperintahkan Allah kepada murid-murid-Nya di atas gunung,</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ms" sz="3600">
                <a:solidFill>
                  <a:schemeClr val="tx1">
                    <a:lumMod val="65000"/>
                    <a:lumOff val="35000"/>
                  </a:schemeClr>
                </a:solidFill>
              </a:rPr>
              <a:t>kita mesti percaya kepada Yesus sebagai Anak Tuhan dan mendengar dengan teliti kepadanya.</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677" y="5805264"/>
            <a:ext cx="9134646" cy="954107"/>
          </a:xfrm>
          <a:prstGeom prst="rect">
            <a:avLst/>
          </a:prstGeom>
          <a:noFill/>
        </p:spPr>
        <p:txBody>
          <a:bodyPr wrap="square">
            <a:spAutoFit/>
          </a:bodyPr>
          <a:lstStyle/>
          <a:p>
            <a:pPr xmlns:a="http://schemas.openxmlformats.org/drawingml/2006/main" lvl="0">
              <a:defRPr/>
            </a:pPr>
            <a:r xmlns:a="http://schemas.openxmlformats.org/drawingml/2006/main">
              <a:rPr lang="ms" altLang="ko-KR" sz="2800">
                <a:solidFill>
                  <a:schemeClr val="tx1">
                    <a:lumMod val="65000"/>
                    <a:lumOff val="35000"/>
                  </a:schemeClr>
                </a:solidFill>
              </a:rPr>
              <a:t>Paul, yang berada di penjara, tahu dia hampir mati, dan menulis surat kepada murid yang dikasihinya Timotius.</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rcRect b="60"/>
          <a:stretch>
            <a:fillRect/>
          </a:stretch>
        </p:blipFill>
        <p:spPr>
          <a:xfrm>
            <a:off x="-1" y="0"/>
            <a:ext cx="9125773" cy="58052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90" y="5733256"/>
            <a:ext cx="9078915" cy="1065689"/>
          </a:xfrm>
          <a:prstGeom prst="rect">
            <a:avLst/>
          </a:prstGeom>
          <a:noFill/>
        </p:spPr>
        <p:txBody>
          <a:bodyPr wrap="square">
            <a:spAutoFit/>
          </a:bodyPr>
          <a:lstStyle/>
          <a:p>
            <a:pPr xmlns:a="http://schemas.openxmlformats.org/drawingml/2006/main" lvl="0">
              <a:defRPr/>
            </a:pPr>
            <a:r xmlns:a="http://schemas.openxmlformats.org/drawingml/2006/main">
              <a:rPr lang="ms" altLang="ko-KR" sz="3200">
                <a:solidFill>
                  <a:schemeClr val="tx1">
                    <a:lumMod val="65000"/>
                    <a:lumOff val="35000"/>
                  </a:schemeClr>
                </a:solidFill>
              </a:rPr>
              <a:t>Surat itu menyatakan bagaimana Timotius harus mengajar orang percaya sebagai pendeta gereja.</a:t>
            </a:r>
            <a:endParaRPr xmlns:a="http://schemas.openxmlformats.org/drawingml/2006/main" lang="ko-KR" altLang="en-US" sz="3200">
              <a:solidFill>
                <a:schemeClr val="tx1">
                  <a:lumMod val="65000"/>
                  <a:lumOff val="35000"/>
                </a:schemeClr>
              </a:solidFill>
            </a:endParaRPr>
          </a:p>
        </p:txBody>
      </p:sp>
      <p:pic>
        <p:nvPicPr>
          <p:cNvPr id="6" name="그림 5"/>
          <p:cNvPicPr>
            <a:picLocks noChangeAspect="1"/>
          </p:cNvPicPr>
          <p:nvPr/>
        </p:nvPicPr>
        <p:blipFill rotWithShape="1">
          <a:blip r:embed="rId3"/>
          <a:srcRect b="240"/>
          <a:stretch>
            <a:fillRect/>
          </a:stretch>
        </p:blipFill>
        <p:spPr>
          <a:xfrm>
            <a:off x="7890" y="-22440"/>
            <a:ext cx="9136110" cy="575569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472469"/>
            <a:ext cx="9134646" cy="1374101"/>
          </a:xfrm>
          <a:prstGeom prst="rect">
            <a:avLst/>
          </a:prstGeom>
          <a:noFill/>
        </p:spPr>
        <p:txBody>
          <a:bodyPr wrap="square">
            <a:spAutoFit/>
          </a:bodyPr>
          <a:lstStyle/>
          <a:p>
            <a:pPr xmlns:a="http://schemas.openxmlformats.org/drawingml/2006/main" lvl="0">
              <a:defRPr/>
            </a:pPr>
            <a:r xmlns:a="http://schemas.openxmlformats.org/drawingml/2006/main">
              <a:rPr lang="ms" altLang="ko-KR" sz="2800">
                <a:solidFill>
                  <a:schemeClr val="tx1">
                    <a:lumMod val="65000"/>
                    <a:lumOff val="35000"/>
                  </a:schemeClr>
                </a:solidFill>
              </a:rPr>
              <a:t>Timotius dan orang percaya membaca surat Paulus dan memutuskan untuk tidak kehilangan iman sehingga akhir walaupun dalam penganiayaan.</a:t>
            </a:r>
            <a:endParaRPr xmlns:a="http://schemas.openxmlformats.org/drawingml/2006/main" lang="en-US" altLang="ko-KR" sz="2800">
              <a:solidFill>
                <a:schemeClr val="tx1">
                  <a:lumMod val="65000"/>
                  <a:lumOff val="35000"/>
                </a:schemeClr>
              </a:solidFill>
            </a:endParaRPr>
          </a:p>
        </p:txBody>
      </p:sp>
      <p:pic>
        <p:nvPicPr>
          <p:cNvPr id="6" name="그림 5"/>
          <p:cNvPicPr>
            <a:picLocks noChangeAspect="1"/>
          </p:cNvPicPr>
          <p:nvPr/>
        </p:nvPicPr>
        <p:blipFill rotWithShape="1">
          <a:blip r:embed="rId2"/>
          <a:srcRect b="40"/>
          <a:stretch>
            <a:fillRect/>
          </a:stretch>
        </p:blipFill>
        <p:spPr>
          <a:xfrm>
            <a:off x="9353" y="-1"/>
            <a:ext cx="9134647" cy="537321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805264"/>
            <a:ext cx="9107238" cy="954107"/>
          </a:xfrm>
          <a:prstGeom prst="rect">
            <a:avLst/>
          </a:prstGeom>
          <a:noFill/>
        </p:spPr>
        <p:txBody>
          <a:bodyPr wrap="square">
            <a:spAutoFit/>
          </a:bodyPr>
          <a:lstStyle/>
          <a:p>
            <a:pPr xmlns:a="http://schemas.openxmlformats.org/drawingml/2006/main" lvl="0">
              <a:defRPr/>
            </a:pPr>
            <a:r xmlns:a="http://schemas.openxmlformats.org/drawingml/2006/main">
              <a:rPr lang="ms" altLang="ko-KR" sz="2800">
                <a:solidFill>
                  <a:schemeClr val="tx1">
                    <a:lumMod val="65000"/>
                    <a:lumOff val="35000"/>
                  </a:schemeClr>
                </a:solidFill>
              </a:rPr>
              <a:t>Jadi iman Paulus telah diturunkan kepada muridnya Timotius, dan sekali lagi kepada gereja-gereja.</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rcRect b="420"/>
          <a:stretch>
            <a:fillRect/>
          </a:stretch>
        </p:blipFill>
        <p:spPr>
          <a:xfrm>
            <a:off x="0" y="-4193"/>
            <a:ext cx="9144000" cy="580945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0193" y="142392"/>
            <a:ext cx="4053592" cy="693903"/>
          </a:xfrm>
          <a:prstGeom prst="rect">
            <a:avLst/>
          </a:prstGeom>
          <a:noFill/>
        </p:spPr>
        <p:txBody>
          <a:bodyPr wrap="square">
            <a:spAutoFit/>
          </a:bodyPr>
          <a:lstStyle/>
          <a:p>
            <a:pPr xmlns:a="http://schemas.openxmlformats.org/drawingml/2006/main" algn="ctr">
              <a:defRPr/>
            </a:pPr>
            <a:r xmlns:a="http://schemas.openxmlformats.org/drawingml/2006/main">
              <a:rPr lang="ms" altLang="ko-KR" sz="4000"/>
              <a:t>Pelajaran hari ini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6305"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90039"/>
            <a:ext cx="983695" cy="648072"/>
          </a:xfrm>
          <a:prstGeom prst="rect">
            <a:avLst/>
          </a:prstGeom>
          <a:noFill/>
        </p:spPr>
      </p:pic>
      <p:sp>
        <p:nvSpPr>
          <p:cNvPr id="17" name="TextBox 16"/>
          <p:cNvSpPr txBox="1"/>
          <p:nvPr/>
        </p:nvSpPr>
        <p:spPr>
          <a:xfrm>
            <a:off x="323528" y="1215572"/>
            <a:ext cx="8663919" cy="3935548"/>
          </a:xfrm>
          <a:prstGeom prst="rect">
            <a:avLst/>
          </a:prstGeom>
          <a:noFill/>
        </p:spPr>
        <p:txBody>
          <a:bodyPr wrap="square">
            <a:spAutoFit/>
          </a:bodyPr>
          <a:lstStyle/>
          <a:p>
            <a:pPr xmlns:a="http://schemas.openxmlformats.org/drawingml/2006/main" algn="ctr">
              <a:defRPr/>
            </a:pPr>
            <a:r xmlns:a="http://schemas.openxmlformats.org/drawingml/2006/main">
              <a:rPr lang="ms" altLang="ko-KR" sz="3600">
                <a:solidFill>
                  <a:schemeClr val="tx1">
                    <a:lumMod val="65000"/>
                    <a:lumOff val="35000"/>
                  </a:schemeClr>
                </a:solidFill>
              </a:rPr>
              <a:t>Terima kasih kepada penginjil yang memberitakan Injil kepada kami dan guru-guru yang mengajar kami firman Tuhan, iman kami dan gereja kami telah berkembang.</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ms" altLang="ko-KR" sz="3600">
                <a:solidFill>
                  <a:schemeClr val="tx1">
                    <a:lumMod val="65000"/>
                    <a:lumOff val="35000"/>
                  </a:schemeClr>
                </a:solidFill>
              </a:rPr>
              <a:t>Sekarang kita perlu menyampaikan iman kita dan mengajar mereka firman Tuhan yang telah kita pelajari.</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45204" y="212304"/>
            <a:ext cx="4053592" cy="584775"/>
          </a:xfrm>
          <a:prstGeom prst="rect">
            <a:avLst/>
          </a:prstGeom>
          <a:noFill/>
        </p:spPr>
        <p:txBody>
          <a:bodyPr wrap="square">
            <a:spAutoFit/>
          </a:bodyPr>
          <a:lstStyle/>
          <a:p>
            <a:pPr xmlns:a="http://schemas.openxmlformats.org/drawingml/2006/main" algn="ctr">
              <a:defRPr/>
            </a:pPr>
            <a:r xmlns:a="http://schemas.openxmlformats.org/drawingml/2006/main">
              <a:rPr lang="ms" altLang="ko-KR" sz="3200"/>
              <a:t>Siapakah Yesus?</a:t>
            </a:r>
            <a:r xmlns:a="http://schemas.openxmlformats.org/drawingml/2006/main">
              <a:rPr lang="ms"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864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928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ms" altLang="ko-KR" sz="3600">
                <a:solidFill>
                  <a:srgbClr val="0070c0"/>
                </a:solidFill>
              </a:rPr>
              <a:t>Yesus adalah..</a:t>
            </a:r>
            <a:endParaRPr xmlns:a="http://schemas.openxmlformats.org/drawingml/2006/main" lang="ko-KR" altLang="en-US" sz="3600">
              <a:solidFill>
                <a:srgbClr val="0070c0"/>
              </a:solidFill>
            </a:endParaRPr>
          </a:p>
        </p:txBody>
      </p:sp>
      <p:sp>
        <p:nvSpPr>
          <p:cNvPr id="14" name="TextBox 13"/>
          <p:cNvSpPr txBox="1"/>
          <p:nvPr/>
        </p:nvSpPr>
        <p:spPr>
          <a:xfrm>
            <a:off x="467544" y="2660719"/>
            <a:ext cx="8208912" cy="1737926"/>
          </a:xfrm>
          <a:prstGeom prst="rect">
            <a:avLst/>
          </a:prstGeom>
          <a:noFill/>
        </p:spPr>
        <p:txBody>
          <a:bodyPr wrap="square">
            <a:spAutoFit/>
          </a:bodyPr>
          <a:lstStyle/>
          <a:p>
            <a:pPr xmlns:a="http://schemas.openxmlformats.org/drawingml/2006/main" lvl="0">
              <a:defRPr/>
            </a:pPr>
            <a:r xmlns:a="http://schemas.openxmlformats.org/drawingml/2006/main">
              <a:rPr lang="ms" altLang="ko-KR" sz="3600">
                <a:solidFill>
                  <a:schemeClr val="tx1">
                    <a:lumMod val="65000"/>
                    <a:lumOff val="35000"/>
                  </a:schemeClr>
                </a:solidFill>
              </a:rPr>
              <a:t>Yesus telah dibangkitkan dan dia hidup selama-lamanya, dengan gereja-gereja dan orang-orang percaya yang percaya kepada-Nya.</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ms" altLang="ko-KR" sz="4000"/>
              <a:t>Kuiz hari ini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13401" y="11808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55488" y="61505"/>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ms" altLang="ko-KR" sz="3200">
                <a:solidFill>
                  <a:schemeClr val="tx1">
                    <a:lumMod val="65000"/>
                    <a:lumOff val="35000"/>
                  </a:schemeClr>
                </a:solidFill>
              </a:rPr>
              <a:t>Kepada siapa Paulus menulis surat itu ketika hari kematiannya semakin dekat?</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ms" altLang="en-US" sz="2800">
                <a:solidFill>
                  <a:schemeClr val="tx1">
                    <a:lumMod val="65000"/>
                    <a:lumOff val="35000"/>
                  </a:schemeClr>
                </a:solidFill>
              </a:rPr>
              <a:t>① </a:t>
            </a:r>
            <a:r xmlns:a="http://schemas.openxmlformats.org/drawingml/2006/main">
              <a:rPr lang="ms" altLang="ko-KR" sz="2800">
                <a:solidFill>
                  <a:schemeClr val="tx1">
                    <a:lumMod val="65000"/>
                    <a:lumOff val="35000"/>
                  </a:schemeClr>
                </a:solidFill>
              </a:rPr>
              <a:t>Lukas</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ms" altLang="en-US" sz="2800">
                <a:solidFill>
                  <a:schemeClr val="tx1">
                    <a:lumMod val="65000"/>
                    <a:lumOff val="35000"/>
                  </a:schemeClr>
                </a:solidFill>
              </a:rPr>
              <a:t>② </a:t>
            </a:r>
            <a:r xmlns:a="http://schemas.openxmlformats.org/drawingml/2006/main">
              <a:rPr lang="ms" altLang="ko-KR" sz="2800">
                <a:solidFill>
                  <a:schemeClr val="tx1">
                    <a:lumMod val="65000"/>
                    <a:lumOff val="35000"/>
                  </a:schemeClr>
                </a:solidFill>
              </a:rPr>
              <a:t>Tandakan</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ms" altLang="en-US" sz="2800">
                <a:solidFill>
                  <a:schemeClr val="tx1">
                    <a:lumMod val="65000"/>
                    <a:lumOff val="35000"/>
                  </a:schemeClr>
                </a:solidFill>
              </a:rPr>
              <a:t>③ </a:t>
            </a:r>
            <a:r xmlns:a="http://schemas.openxmlformats.org/drawingml/2006/main">
              <a:rPr lang="ms" altLang="ko-KR" sz="2800">
                <a:solidFill>
                  <a:schemeClr val="tx1">
                    <a:lumMod val="65000"/>
                    <a:lumOff val="35000"/>
                  </a:schemeClr>
                </a:solidFill>
              </a:rPr>
              <a:t>Timothy</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ms" altLang="en-US" sz="2800">
                <a:solidFill>
                  <a:schemeClr val="tx1">
                    <a:lumMod val="65000"/>
                    <a:lumOff val="35000"/>
                  </a:schemeClr>
                </a:solidFill>
              </a:rPr>
              <a:t>④ </a:t>
            </a:r>
            <a:r xmlns:a="http://schemas.openxmlformats.org/drawingml/2006/main">
              <a:rPr lang="ms" altLang="ko-KR" sz="2800">
                <a:solidFill>
                  <a:schemeClr val="tx1">
                    <a:lumMod val="65000"/>
                    <a:lumOff val="35000"/>
                  </a:schemeClr>
                </a:solidFill>
              </a:rPr>
              <a:t>Silas</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ms" altLang="en-US" sz="2800">
                <a:solidFill>
                  <a:srgbClr val="ff0000"/>
                </a:solidFill>
              </a:rPr>
              <a:t>③ </a:t>
            </a:r>
            <a:r xmlns:a="http://schemas.openxmlformats.org/drawingml/2006/main">
              <a:rPr lang="ms" altLang="ko-KR" sz="2800">
                <a:solidFill>
                  <a:srgbClr val="ff0000"/>
                </a:solidFill>
              </a:rPr>
              <a:t>Timothy</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30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48867" y="138408"/>
            <a:ext cx="4053592" cy="697887"/>
          </a:xfrm>
          <a:prstGeom prst="rect">
            <a:avLst/>
          </a:prstGeom>
          <a:noFill/>
        </p:spPr>
        <p:txBody>
          <a:bodyPr wrap="square">
            <a:spAutoFit/>
          </a:bodyPr>
          <a:lstStyle/>
          <a:p>
            <a:pPr xmlns:a="http://schemas.openxmlformats.org/drawingml/2006/main" algn="ctr">
              <a:defRPr/>
            </a:pPr>
            <a:r xmlns:a="http://schemas.openxmlformats.org/drawingml/2006/main">
              <a:rPr lang="ms" altLang="ko-KR" sz="4000"/>
              <a:t>Firman hari ini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9916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63304"/>
            <a:ext cx="983695" cy="648072"/>
          </a:xfrm>
          <a:prstGeom prst="rect">
            <a:avLst/>
          </a:prstGeom>
          <a:noFill/>
        </p:spPr>
      </p:pic>
      <p:sp>
        <p:nvSpPr>
          <p:cNvPr id="23" name="TextBox 22"/>
          <p:cNvSpPr txBox="1"/>
          <p:nvPr/>
        </p:nvSpPr>
        <p:spPr>
          <a:xfrm>
            <a:off x="467543" y="1389132"/>
            <a:ext cx="8208912" cy="2831956"/>
          </a:xfrm>
          <a:prstGeom prst="rect">
            <a:avLst/>
          </a:prstGeom>
          <a:noFill/>
        </p:spPr>
        <p:txBody>
          <a:bodyPr wrap="square">
            <a:spAutoFit/>
          </a:bodyPr>
          <a:lstStyle/>
          <a:p>
            <a:pPr xmlns:a="http://schemas.openxmlformats.org/drawingml/2006/main" lvl="0">
              <a:defRPr/>
            </a:pPr>
            <a:r xmlns:a="http://schemas.openxmlformats.org/drawingml/2006/main">
              <a:rPr lang="ms" altLang="ko-KR" sz="3600"/>
              <a:t>Aku telah diingatkan akan imanmu yang tulus ikhlas, yang mula-mula hidup dalam nenekmu Lois dan dalam ibumu Eunike dan, aku yakin, kini tinggal di dalam kamu juga.</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ms" altLang="ko-KR" sz="2800">
                <a:solidFill>
                  <a:schemeClr val="tx1">
                    <a:lumMod val="65000"/>
                    <a:lumOff val="35000"/>
                  </a:schemeClr>
                </a:solidFill>
              </a:rPr>
              <a:t>2Thimothy</a:t>
            </a:r>
            <a:r xmlns:a="http://schemas.openxmlformats.org/drawingml/2006/main">
              <a:rPr lang="ms" altLang="en-US" sz="2800">
                <a:solidFill>
                  <a:schemeClr val="tx1">
                    <a:lumMod val="65000"/>
                    <a:lumOff val="35000"/>
                  </a:schemeClr>
                </a:solidFill>
              </a:rPr>
              <a:t> </a:t>
            </a:r>
            <a:r xmlns:a="http://schemas.openxmlformats.org/drawingml/2006/main">
              <a:rPr lang="ms" altLang="ko-KR" sz="2800">
                <a:solidFill>
                  <a:schemeClr val="tx1">
                    <a:lumMod val="65000"/>
                    <a:lumOff val="35000"/>
                  </a:schemeClr>
                </a:solidFill>
              </a:rPr>
              <a:t>4:</a:t>
            </a:r>
            <a:r xmlns:a="http://schemas.openxmlformats.org/drawingml/2006/main">
              <a:rPr lang="ms" altLang="en-US" sz="2800">
                <a:solidFill>
                  <a:schemeClr val="tx1">
                    <a:lumMod val="65000"/>
                    <a:lumOff val="35000"/>
                  </a:schemeClr>
                </a:solidFill>
              </a:rPr>
              <a:t> </a:t>
            </a:r>
            <a:r xmlns:a="http://schemas.openxmlformats.org/drawingml/2006/main">
              <a:rPr lang="ms" altLang="ko-KR" sz="2800">
                <a:solidFill>
                  <a:schemeClr val="tx1">
                    <a:lumMod val="65000"/>
                    <a:lumOff val="35000"/>
                  </a:schemeClr>
                </a:solidFill>
              </a:rPr>
              <a:t>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ms" altLang="ko-KR" b="1">
                <a:solidFill>
                  <a:schemeClr val="tx1">
                    <a:lumMod val="50000"/>
                    <a:lumOff val="50000"/>
                  </a:schemeClr>
                </a:solidFill>
              </a:rPr>
              <a:t>No. 100 Firman Tuhan</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306132"/>
          </a:xfrm>
          <a:prstGeom prst="rect">
            <a:avLst/>
          </a:prstGeom>
          <a:noFill/>
        </p:spPr>
        <p:txBody>
          <a:bodyPr wrap="square">
            <a:spAutoFit/>
          </a:bodyPr>
          <a:lstStyle/>
          <a:p>
            <a:pPr xmlns:a="http://schemas.openxmlformats.org/drawingml/2006/main" algn="ctr">
              <a:defRPr/>
            </a:pPr>
            <a:r xmlns:a="http://schemas.openxmlformats.org/drawingml/2006/main">
              <a:rPr lang="ms" altLang="ko-KR" sz="4000"/>
              <a:t>John Melihat Pemandangan Menakjubkan</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8" name="그림 7"/>
          <p:cNvPicPr>
            <a:picLocks noChangeAspect="1"/>
          </p:cNvPicPr>
          <p:nvPr/>
        </p:nvPicPr>
        <p:blipFill rotWithShape="1">
          <a:blip r:embed="rId8"/>
          <a:stretch>
            <a:fillRect/>
          </a:stretch>
        </p:blipFill>
        <p:spPr>
          <a:xfrm>
            <a:off x="4105193" y="1959038"/>
            <a:ext cx="5038808" cy="389237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169372"/>
            <a:ext cx="4053592" cy="695498"/>
          </a:xfrm>
          <a:prstGeom prst="rect">
            <a:avLst/>
          </a:prstGeom>
          <a:noFill/>
        </p:spPr>
        <p:txBody>
          <a:bodyPr wrap="square">
            <a:spAutoFit/>
          </a:bodyPr>
          <a:lstStyle/>
          <a:p>
            <a:pPr xmlns:a="http://schemas.openxmlformats.org/drawingml/2006/main" algn="ctr">
              <a:defRPr/>
            </a:pPr>
            <a:r xmlns:a="http://schemas.openxmlformats.org/drawingml/2006/main">
              <a:rPr lang="ms" altLang="ko-KR" sz="4000"/>
              <a:t>Firman hari ini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13819" y="3767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70137"/>
            <a:ext cx="983695" cy="648072"/>
          </a:xfrm>
          <a:prstGeom prst="rect">
            <a:avLst/>
          </a:prstGeom>
          <a:noFill/>
        </p:spPr>
      </p:pic>
      <p:sp>
        <p:nvSpPr>
          <p:cNvPr id="23" name="TextBox 22"/>
          <p:cNvSpPr txBox="1"/>
          <p:nvPr/>
        </p:nvSpPr>
        <p:spPr>
          <a:xfrm>
            <a:off x="467544"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lang="ms" altLang="ko-KR" sz="3600"/>
              <a:t>Dia yang memberi kesaksian tentang perkara-perkara ini berkata, "Ya, Aku datang segera." Amin. Datanglah, Tuhan Yesus.</a:t>
            </a:r>
            <a:endParaRPr xmlns:a="http://schemas.openxmlformats.org/drawingml/2006/main" lang="en-US" altLang="ko-KR" sz="3600"/>
          </a:p>
          <a:p>
            <a:pPr xmlns:a="http://schemas.openxmlformats.org/drawingml/2006/main" lvl="0">
              <a:defRPr/>
            </a:pPr>
            <a:r xmlns:a="http://schemas.openxmlformats.org/drawingml/2006/main">
              <a:rPr lang="ms" altLang="ko-KR" sz="3600"/>
              <a:t>   </a:t>
            </a:r>
            <a:endParaRPr xmlns:a="http://schemas.openxmlformats.org/drawingml/2006/main" lang="en-US" alt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ms" altLang="ko-KR" sz="2800">
                <a:solidFill>
                  <a:schemeClr val="tx1">
                    <a:lumMod val="65000"/>
                    <a:lumOff val="35000"/>
                  </a:schemeClr>
                </a:solidFill>
              </a:rPr>
              <a:t>Wahyu</a:t>
            </a:r>
            <a:r xmlns:a="http://schemas.openxmlformats.org/drawingml/2006/main">
              <a:rPr lang="ms" altLang="en-US" sz="2800">
                <a:solidFill>
                  <a:schemeClr val="tx1">
                    <a:lumMod val="65000"/>
                    <a:lumOff val="35000"/>
                  </a:schemeClr>
                </a:solidFill>
              </a:rPr>
              <a:t> </a:t>
            </a:r>
            <a:r xmlns:a="http://schemas.openxmlformats.org/drawingml/2006/main">
              <a:rPr lang="ms" altLang="ko-KR" sz="2800">
                <a:solidFill>
                  <a:schemeClr val="tx1">
                    <a:lumMod val="65000"/>
                    <a:lumOff val="35000"/>
                  </a:schemeClr>
                </a:solidFill>
              </a:rPr>
              <a:t>22:</a:t>
            </a:r>
            <a:r xmlns:a="http://schemas.openxmlformats.org/drawingml/2006/main">
              <a:rPr lang="ms" altLang="en-US" sz="2800">
                <a:solidFill>
                  <a:schemeClr val="tx1">
                    <a:lumMod val="65000"/>
                    <a:lumOff val="35000"/>
                  </a:schemeClr>
                </a:solidFill>
              </a:rPr>
              <a:t> </a:t>
            </a:r>
            <a:r xmlns:a="http://schemas.openxmlformats.org/drawingml/2006/main">
              <a:rPr lang="ms" altLang="ko-KR" sz="2800">
                <a:solidFill>
                  <a:schemeClr val="tx1">
                    <a:lumMod val="65000"/>
                    <a:lumOff val="35000"/>
                  </a:schemeClr>
                </a:solidFill>
              </a:rPr>
              <a:t>20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621577" y="234296"/>
            <a:ext cx="4053592" cy="573424"/>
          </a:xfrm>
          <a:prstGeom prst="rect">
            <a:avLst/>
          </a:prstGeom>
          <a:noFill/>
        </p:spPr>
        <p:txBody>
          <a:bodyPr wrap="square">
            <a:spAutoFit/>
          </a:bodyPr>
          <a:lstStyle/>
          <a:p>
            <a:pPr xmlns:a="http://schemas.openxmlformats.org/drawingml/2006/main" algn="ctr">
              <a:defRPr/>
            </a:pPr>
            <a:r xmlns:a="http://schemas.openxmlformats.org/drawingml/2006/main">
              <a:rPr altLang="ko-KR" lang="ms" sz="3200"/>
              <a:t>Siapakah Yesus?</a:t>
            </a:r>
            <a:r xmlns:a="http://schemas.openxmlformats.org/drawingml/2006/main">
              <a:rPr altLang="en-US" lang="ms"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864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142159"/>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ms" sz="3600">
                <a:solidFill>
                  <a:srgbClr val="0070c0"/>
                </a:solidFill>
              </a:rPr>
              <a:t>Yesus adalah..</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ms" sz="3600">
                <a:solidFill>
                  <a:schemeClr val="tx1">
                    <a:lumMod val="65000"/>
                    <a:lumOff val="35000"/>
                  </a:schemeClr>
                </a:solidFill>
              </a:rPr>
              <a:t>Yesus adalah orang yang bersinar indah dengan rupa yang mulia.</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89" y="5481151"/>
            <a:ext cx="9134632" cy="1374943"/>
          </a:xfrm>
          <a:prstGeom prst="rect">
            <a:avLst/>
          </a:prstGeom>
          <a:noFill/>
        </p:spPr>
        <p:txBody>
          <a:bodyPr wrap="square">
            <a:spAutoFit/>
          </a:bodyPr>
          <a:lstStyle/>
          <a:p>
            <a:pPr xmlns:a="http://schemas.openxmlformats.org/drawingml/2006/main" lvl="0">
              <a:defRPr/>
            </a:pPr>
            <a:r xmlns:a="http://schemas.openxmlformats.org/drawingml/2006/main">
              <a:rPr lang="ms" altLang="ko-KR" sz="2800">
                <a:solidFill>
                  <a:schemeClr val="tx1">
                    <a:lumMod val="65000"/>
                    <a:lumOff val="35000"/>
                  </a:schemeClr>
                </a:solidFill>
              </a:rPr>
              <a:t>Penganiayaan terhadap gereja bertambah buruk dari hari ke hari. Semua muridnya mati syahid sambil memelihara iman, dan Yohanes dikurung seorang diri di Patmos.</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7889" y="-252105"/>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394" y="5288340"/>
            <a:ext cx="9134646" cy="1558230"/>
          </a:xfrm>
          <a:prstGeom prst="rect">
            <a:avLst/>
          </a:prstGeom>
          <a:noFill/>
        </p:spPr>
        <p:txBody>
          <a:bodyPr wrap="square">
            <a:spAutoFit/>
          </a:bodyPr>
          <a:lstStyle/>
          <a:p>
            <a:pPr xmlns:a="http://schemas.openxmlformats.org/drawingml/2006/main" lvl="0">
              <a:defRPr/>
            </a:pPr>
            <a:r xmlns:a="http://schemas.openxmlformats.org/drawingml/2006/main">
              <a:rPr lang="ms" altLang="ko-KR" sz="3200">
                <a:solidFill>
                  <a:schemeClr val="tx1">
                    <a:lumMod val="65000"/>
                    <a:lumOff val="35000"/>
                  </a:schemeClr>
                </a:solidFill>
              </a:rPr>
              <a:t>Pada suatu hari dia mendengar suara yang nyaring seperti sangkakala, yang berkata: "Tuliskan pada gulungan apa yang kamu lihat dan kirimkan kepada tujuh jemaat."</a:t>
            </a:r>
            <a:endParaRPr xmlns:a="http://schemas.openxmlformats.org/drawingml/2006/main" lang="en-US" altLang="ko-KR" sz="32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4677" y="6167"/>
            <a:ext cx="9144000" cy="52230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90" y="5733256"/>
            <a:ext cx="9078915" cy="1065689"/>
          </a:xfrm>
          <a:prstGeom prst="rect">
            <a:avLst/>
          </a:prstGeom>
          <a:noFill/>
        </p:spPr>
        <p:txBody>
          <a:bodyPr wrap="square">
            <a:spAutoFit/>
          </a:bodyPr>
          <a:lstStyle/>
          <a:p>
            <a:pPr xmlns:a="http://schemas.openxmlformats.org/drawingml/2006/main" lvl="0">
              <a:defRPr/>
            </a:pPr>
            <a:r xmlns:a="http://schemas.openxmlformats.org/drawingml/2006/main">
              <a:rPr lang="ms" altLang="ko-KR" sz="3200">
                <a:solidFill>
                  <a:schemeClr val="tx1">
                    <a:lumMod val="65000"/>
                    <a:lumOff val="35000"/>
                  </a:schemeClr>
                </a:solidFill>
              </a:rPr>
              <a:t>John melihat Yesus juga. Yesus adalah gambaran seorang raja yang memiliki semua kuasa dunia.</a:t>
            </a:r>
            <a:endParaRPr xmlns:a="http://schemas.openxmlformats.org/drawingml/2006/main" lang="ko-KR" altLang="en-US" sz="3200">
              <a:solidFill>
                <a:schemeClr val="tx1">
                  <a:lumMod val="65000"/>
                  <a:lumOff val="35000"/>
                </a:schemeClr>
              </a:solidFill>
            </a:endParaRPr>
          </a:p>
        </p:txBody>
      </p:sp>
      <p:pic>
        <p:nvPicPr>
          <p:cNvPr id="7" name="그림 6"/>
          <p:cNvPicPr>
            <a:picLocks noChangeAspect="1"/>
          </p:cNvPicPr>
          <p:nvPr/>
        </p:nvPicPr>
        <p:blipFill rotWithShape="1">
          <a:blip r:embed="rId3"/>
          <a:stretch>
            <a:fillRect/>
          </a:stretch>
        </p:blipFill>
        <p:spPr>
          <a:xfrm>
            <a:off x="7890" y="-99391"/>
            <a:ext cx="9144000" cy="58326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0" y="5441201"/>
            <a:ext cx="9134646" cy="1384995"/>
          </a:xfrm>
          <a:prstGeom prst="rect">
            <a:avLst/>
          </a:prstGeom>
          <a:noFill/>
        </p:spPr>
        <p:txBody>
          <a:bodyPr wrap="square">
            <a:spAutoFit/>
          </a:bodyPr>
          <a:lstStyle/>
          <a:p>
            <a:pPr xmlns:a="http://schemas.openxmlformats.org/drawingml/2006/main" lvl="0">
              <a:defRPr/>
            </a:pPr>
            <a:r xmlns:a="http://schemas.openxmlformats.org/drawingml/2006/main">
              <a:rPr lang="ms" altLang="ko-KR" sz="2800">
                <a:solidFill>
                  <a:schemeClr val="tx1">
                    <a:lumMod val="65000"/>
                    <a:lumOff val="35000"/>
                  </a:schemeClr>
                </a:solidFill>
              </a:rPr>
              <a:t>Yohanes melihat langit baru dan tanah baru yang akan datang. Tidak akan ada yang jahat, tidak akan ada kesedihan, dan akan selalu ada kebahagiaan bersama Tuhan.</a:t>
            </a:r>
            <a:endParaRPr xmlns:a="http://schemas.openxmlformats.org/drawingml/2006/main" lang="en-US" altLang="ko-KR" sz="2800">
              <a:solidFill>
                <a:schemeClr val="tx1">
                  <a:lumMod val="65000"/>
                  <a:lumOff val="35000"/>
                </a:schemeClr>
              </a:solidFill>
            </a:endParaRPr>
          </a:p>
        </p:txBody>
      </p:sp>
      <p:pic>
        <p:nvPicPr>
          <p:cNvPr id="7" name="그림 6"/>
          <p:cNvPicPr>
            <a:picLocks noChangeAspect="1"/>
          </p:cNvPicPr>
          <p:nvPr/>
        </p:nvPicPr>
        <p:blipFill rotWithShape="1">
          <a:blip r:embed="rId2"/>
          <a:stretch>
            <a:fillRect/>
          </a:stretch>
        </p:blipFill>
        <p:spPr>
          <a:xfrm>
            <a:off x="10345" y="-391447"/>
            <a:ext cx="9144000" cy="58326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2196" y="5445224"/>
            <a:ext cx="9107238" cy="1372770"/>
          </a:xfrm>
          <a:prstGeom prst="rect">
            <a:avLst/>
          </a:prstGeom>
          <a:noFill/>
        </p:spPr>
        <p:txBody>
          <a:bodyPr wrap="square">
            <a:spAutoFit/>
          </a:bodyPr>
          <a:lstStyle/>
          <a:p>
            <a:pPr xmlns:a="http://schemas.openxmlformats.org/drawingml/2006/main" lvl="0">
              <a:defRPr/>
            </a:pPr>
            <a:r xmlns:a="http://schemas.openxmlformats.org/drawingml/2006/main">
              <a:rPr lang="ms" altLang="ko-KR" sz="2800">
                <a:solidFill>
                  <a:schemeClr val="tx1">
                    <a:lumMod val="65000"/>
                    <a:lumOff val="35000"/>
                  </a:schemeClr>
                </a:solidFill>
              </a:rPr>
              <a:t>Yohanes menulis semua penglihatan ini dan menulisnya kepada gereja-gereja. “Peliharalah imanmu, kerana Tuhan akan datang kembali!” Ini adalah buku terakhir Alkitab, Wahyu</a:t>
            </a:r>
            <a:endParaRPr xmlns:a="http://schemas.openxmlformats.org/drawingml/2006/main" lang="ko-KR" altLang="en-US" sz="2800">
              <a:solidFill>
                <a:schemeClr val="tx1">
                  <a:lumMod val="65000"/>
                  <a:lumOff val="35000"/>
                </a:schemeClr>
              </a:solidFill>
            </a:endParaRPr>
          </a:p>
        </p:txBody>
      </p:sp>
      <p:pic>
        <p:nvPicPr>
          <p:cNvPr id="8" name="그림 7"/>
          <p:cNvPicPr>
            <a:picLocks noChangeAspect="1"/>
          </p:cNvPicPr>
          <p:nvPr/>
        </p:nvPicPr>
        <p:blipFill rotWithShape="1">
          <a:blip r:embed="rId2"/>
          <a:stretch>
            <a:fillRect/>
          </a:stretch>
        </p:blipFill>
        <p:spPr>
          <a:xfrm>
            <a:off x="0" y="44625"/>
            <a:ext cx="9144000" cy="540059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ms" altLang="ko-KR" sz="4000"/>
              <a:t>Pelajaran hari ini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4481" y="7257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72576"/>
            <a:ext cx="983695" cy="648072"/>
          </a:xfrm>
          <a:prstGeom prst="rect">
            <a:avLst/>
          </a:prstGeom>
          <a:noFill/>
        </p:spPr>
      </p:pic>
      <p:sp>
        <p:nvSpPr>
          <p:cNvPr id="17" name="TextBox 16"/>
          <p:cNvSpPr txBox="1"/>
          <p:nvPr/>
        </p:nvSpPr>
        <p:spPr>
          <a:xfrm>
            <a:off x="323528" y="1082859"/>
            <a:ext cx="8663919" cy="4477836"/>
          </a:xfrm>
          <a:prstGeom prst="rect">
            <a:avLst/>
          </a:prstGeom>
          <a:noFill/>
        </p:spPr>
        <p:txBody>
          <a:bodyPr wrap="square">
            <a:spAutoFit/>
          </a:bodyPr>
          <a:lstStyle/>
          <a:p>
            <a:pPr xmlns:a="http://schemas.openxmlformats.org/drawingml/2006/main" algn="ctr">
              <a:defRPr/>
            </a:pPr>
            <a:r xmlns:a="http://schemas.openxmlformats.org/drawingml/2006/main">
              <a:rPr lang="ms" altLang="ko-KR" sz="3200">
                <a:solidFill>
                  <a:schemeClr val="tx1">
                    <a:lumMod val="65000"/>
                    <a:lumOff val="35000"/>
                  </a:schemeClr>
                </a:solidFill>
              </a:rPr>
              <a:t>Yesus akan datang kembali ke bumi ini</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ms" altLang="ko-KR" sz="3200">
                <a:solidFill>
                  <a:schemeClr val="tx1">
                    <a:lumMod val="65000"/>
                    <a:lumOff val="35000"/>
                  </a:schemeClr>
                </a:solidFill>
              </a:rPr>
              <a:t>sebagai hakim suatu hari nanti.</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ms" altLang="ko-KR" sz="3200">
                <a:solidFill>
                  <a:schemeClr val="tx1">
                    <a:lumMod val="65000"/>
                    <a:lumOff val="35000"/>
                  </a:schemeClr>
                </a:solidFill>
              </a:rPr>
              <a:t>Pada masa itu, mereka yang tidak beriman</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ms" altLang="ko-KR" sz="3200">
                <a:solidFill>
                  <a:schemeClr val="tx1">
                    <a:lumMod val="65000"/>
                    <a:lumOff val="35000"/>
                  </a:schemeClr>
                </a:solidFill>
              </a:rPr>
              <a:t>dalam Yesus menderita selama-lamanya,</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ms" altLang="ko-KR" sz="3200">
                <a:solidFill>
                  <a:schemeClr val="tx1">
                    <a:lumMod val="65000"/>
                    <a:lumOff val="35000"/>
                  </a:schemeClr>
                </a:solidFill>
              </a:rPr>
              <a:t>Mereka yang percaya kepada Yesus akan menikmatinya</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ms" altLang="ko-KR" sz="3200">
                <a:solidFill>
                  <a:schemeClr val="tx1">
                    <a:lumMod val="65000"/>
                    <a:lumOff val="35000"/>
                  </a:schemeClr>
                </a:solidFill>
              </a:rPr>
              <a:t>Kehidupan kekal dengan Kebahagiaan.</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ms" altLang="ko-KR" sz="3200">
                <a:solidFill>
                  <a:schemeClr val="tx1">
                    <a:lumMod val="65000"/>
                    <a:lumOff val="35000"/>
                  </a:schemeClr>
                </a:solidFill>
              </a:rPr>
              <a:t>Adakah anda menunggu Yesus datang lagi?</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ms" altLang="ko-KR" sz="3200">
                <a:solidFill>
                  <a:schemeClr val="tx1">
                    <a:lumMod val="65000"/>
                    <a:lumOff val="35000"/>
                  </a:schemeClr>
                </a:solidFill>
              </a:rPr>
              <a:t>Kita tidak boleh kehilangan harapan itu, kita harus menjaga iman kita di bumi ini hingga ke akhirnya</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73196" y="152345"/>
            <a:ext cx="4053592" cy="569650"/>
          </a:xfrm>
          <a:prstGeom prst="rect">
            <a:avLst/>
          </a:prstGeom>
          <a:noFill/>
        </p:spPr>
        <p:txBody>
          <a:bodyPr wrap="square">
            <a:spAutoFit/>
          </a:bodyPr>
          <a:lstStyle/>
          <a:p>
            <a:pPr xmlns:a="http://schemas.openxmlformats.org/drawingml/2006/main" algn="ctr">
              <a:defRPr/>
            </a:pPr>
            <a:r xmlns:a="http://schemas.openxmlformats.org/drawingml/2006/main">
              <a:rPr lang="ms" altLang="ko-KR" sz="3200"/>
              <a:t>Siapakah Yesus?</a:t>
            </a:r>
            <a:r xmlns:a="http://schemas.openxmlformats.org/drawingml/2006/main">
              <a:rPr lang="ms"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691680" y="125661"/>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ms" altLang="ko-KR" sz="3600">
                <a:solidFill>
                  <a:srgbClr val="0070c0"/>
                </a:solidFill>
              </a:rPr>
              <a:t>Yesus..</a:t>
            </a:r>
            <a:endParaRPr xmlns:a="http://schemas.openxmlformats.org/drawingml/2006/main" lang="ko-KR" altLang="en-US" sz="3600">
              <a:solidFill>
                <a:srgbClr val="0070c0"/>
              </a:solidFill>
            </a:endParaRPr>
          </a:p>
        </p:txBody>
      </p:sp>
      <p:sp>
        <p:nvSpPr>
          <p:cNvPr id="14" name="TextBox 13"/>
          <p:cNvSpPr txBox="1"/>
          <p:nvPr/>
        </p:nvSpPr>
        <p:spPr>
          <a:xfrm>
            <a:off x="467544" y="2660719"/>
            <a:ext cx="8208912" cy="1737926"/>
          </a:xfrm>
          <a:prstGeom prst="rect">
            <a:avLst/>
          </a:prstGeom>
          <a:noFill/>
        </p:spPr>
        <p:txBody>
          <a:bodyPr wrap="square">
            <a:spAutoFit/>
          </a:bodyPr>
          <a:lstStyle/>
          <a:p>
            <a:pPr xmlns:a="http://schemas.openxmlformats.org/drawingml/2006/main" lvl="0">
              <a:defRPr/>
            </a:pPr>
            <a:r xmlns:a="http://schemas.openxmlformats.org/drawingml/2006/main">
              <a:rPr lang="ms" altLang="ko-KR" sz="3600">
                <a:solidFill>
                  <a:schemeClr val="tx1">
                    <a:lumMod val="65000"/>
                    <a:lumOff val="35000"/>
                  </a:schemeClr>
                </a:solidFill>
              </a:rPr>
              <a:t>Yesus akan kembali semula ke bumi ini sebagai raja, menghakimi segala sesuatu, dan memerintah segala sesuatu selama-lamanya.</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ms" altLang="ko-KR" sz="4000"/>
              <a:t>Kuiz hari ini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20560" y="1178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ms" altLang="ko-KR" sz="3200">
                <a:solidFill>
                  <a:schemeClr val="tx1">
                    <a:lumMod val="65000"/>
                    <a:lumOff val="35000"/>
                  </a:schemeClr>
                </a:solidFill>
              </a:rPr>
              <a:t>Apakah nama pulau tempat murid Yohanes dikurung?</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ms" altLang="en-US" sz="2800">
                <a:solidFill>
                  <a:schemeClr val="tx1">
                    <a:lumMod val="65000"/>
                    <a:lumOff val="35000"/>
                  </a:schemeClr>
                </a:solidFill>
              </a:rPr>
              <a:t>① </a:t>
            </a:r>
            <a:r xmlns:a="http://schemas.openxmlformats.org/drawingml/2006/main">
              <a:rPr lang="ms" altLang="ko-KR" sz="2800">
                <a:solidFill>
                  <a:schemeClr val="tx1">
                    <a:lumMod val="65000"/>
                    <a:lumOff val="35000"/>
                  </a:schemeClr>
                </a:solidFill>
              </a:rPr>
              <a:t>Malta</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ms" altLang="en-US" sz="2800">
                <a:solidFill>
                  <a:schemeClr val="tx1">
                    <a:lumMod val="65000"/>
                    <a:lumOff val="35000"/>
                  </a:schemeClr>
                </a:solidFill>
              </a:rPr>
              <a:t>② </a:t>
            </a:r>
            <a:r xmlns:a="http://schemas.openxmlformats.org/drawingml/2006/main">
              <a:rPr lang="ms" altLang="ko-KR" sz="2800">
                <a:solidFill>
                  <a:schemeClr val="tx1">
                    <a:lumMod val="65000"/>
                    <a:lumOff val="35000"/>
                  </a:schemeClr>
                </a:solidFill>
              </a:rPr>
              <a:t>Hawaii</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ms" altLang="en-US" sz="2800">
                <a:solidFill>
                  <a:schemeClr val="tx1">
                    <a:lumMod val="65000"/>
                    <a:lumOff val="35000"/>
                  </a:schemeClr>
                </a:solidFill>
              </a:rPr>
              <a:t>③ </a:t>
            </a:r>
            <a:r xmlns:a="http://schemas.openxmlformats.org/drawingml/2006/main">
              <a:rPr lang="ms" altLang="ko-KR" sz="2800">
                <a:solidFill>
                  <a:schemeClr val="tx1">
                    <a:lumMod val="65000"/>
                    <a:lumOff val="35000"/>
                  </a:schemeClr>
                </a:solidFill>
              </a:rPr>
              <a:t>Kittim</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ms" altLang="en-US" sz="2800">
                <a:solidFill>
                  <a:schemeClr val="tx1">
                    <a:lumMod val="65000"/>
                    <a:lumOff val="35000"/>
                  </a:schemeClr>
                </a:solidFill>
              </a:rPr>
              <a:t>④ </a:t>
            </a:r>
            <a:r xmlns:a="http://schemas.openxmlformats.org/drawingml/2006/main">
              <a:rPr lang="ms" altLang="ko-KR" sz="2800">
                <a:solidFill>
                  <a:schemeClr val="tx1">
                    <a:lumMod val="65000"/>
                    <a:lumOff val="35000"/>
                  </a:schemeClr>
                </a:solidFill>
              </a:rPr>
              <a:t>Patmos</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ms" altLang="en-US" sz="2800">
                <a:solidFill>
                  <a:srgbClr val="ff0000"/>
                </a:solidFill>
              </a:rPr>
              <a:t>④ </a:t>
            </a:r>
            <a:r xmlns:a="http://schemas.openxmlformats.org/drawingml/2006/main">
              <a:rPr lang="ms" altLang="ko-KR" sz="2800">
                <a:solidFill>
                  <a:srgbClr val="ff0000"/>
                </a:solidFill>
              </a:rPr>
              <a:t>Patmos</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31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169372"/>
            <a:ext cx="4053592" cy="695498"/>
          </a:xfrm>
          <a:prstGeom prst="rect">
            <a:avLst/>
          </a:prstGeom>
          <a:noFill/>
        </p:spPr>
        <p:txBody>
          <a:bodyPr wrap="square">
            <a:spAutoFit/>
          </a:bodyPr>
          <a:lstStyle/>
          <a:p>
            <a:pPr xmlns:a="http://schemas.openxmlformats.org/drawingml/2006/main" algn="ctr">
              <a:defRPr/>
            </a:pPr>
            <a:r xmlns:a="http://schemas.openxmlformats.org/drawingml/2006/main">
              <a:rPr lang="ms" altLang="ko-KR" sz="4000"/>
              <a:t>Firman hari ini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13819" y="3767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70137"/>
            <a:ext cx="983695" cy="648072"/>
          </a:xfrm>
          <a:prstGeom prst="rect">
            <a:avLst/>
          </a:prstGeom>
          <a:noFill/>
        </p:spPr>
      </p:pic>
      <p:sp>
        <p:nvSpPr>
          <p:cNvPr id="23" name="TextBox 22"/>
          <p:cNvSpPr txBox="1"/>
          <p:nvPr/>
        </p:nvSpPr>
        <p:spPr>
          <a:xfrm>
            <a:off x="467544"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lang="ms" altLang="ko-KR" sz="3600"/>
              <a:t>Dia yang memberi kesaksian tentang perkara-perkara ini berkata, "Ya, Aku datang segera." Amin. Datanglah, Tuhan Yesus.</a:t>
            </a:r>
            <a:endParaRPr xmlns:a="http://schemas.openxmlformats.org/drawingml/2006/main" lang="en-US" altLang="ko-KR" sz="3600"/>
          </a:p>
          <a:p>
            <a:pPr xmlns:a="http://schemas.openxmlformats.org/drawingml/2006/main" lvl="0">
              <a:defRPr/>
            </a:pPr>
            <a:r xmlns:a="http://schemas.openxmlformats.org/drawingml/2006/main">
              <a:rPr lang="ms" altLang="ko-KR" sz="3600"/>
              <a:t>   </a:t>
            </a:r>
            <a:endParaRPr xmlns:a="http://schemas.openxmlformats.org/drawingml/2006/main" lang="en-US" alt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ms" altLang="ko-KR" sz="2800">
                <a:solidFill>
                  <a:schemeClr val="tx1">
                    <a:lumMod val="65000"/>
                    <a:lumOff val="35000"/>
                  </a:schemeClr>
                </a:solidFill>
              </a:rPr>
              <a:t>Wahyu</a:t>
            </a:r>
            <a:r xmlns:a="http://schemas.openxmlformats.org/drawingml/2006/main">
              <a:rPr lang="ms" altLang="en-US" sz="2800">
                <a:solidFill>
                  <a:schemeClr val="tx1">
                    <a:lumMod val="65000"/>
                    <a:lumOff val="35000"/>
                  </a:schemeClr>
                </a:solidFill>
              </a:rPr>
              <a:t> </a:t>
            </a:r>
            <a:r xmlns:a="http://schemas.openxmlformats.org/drawingml/2006/main">
              <a:rPr lang="ms" altLang="ko-KR" sz="2800">
                <a:solidFill>
                  <a:schemeClr val="tx1">
                    <a:lumMod val="65000"/>
                    <a:lumOff val="35000"/>
                  </a:schemeClr>
                </a:solidFill>
              </a:rPr>
              <a:t>22:</a:t>
            </a:r>
            <a:r xmlns:a="http://schemas.openxmlformats.org/drawingml/2006/main">
              <a:rPr lang="ms" altLang="en-US" sz="2800">
                <a:solidFill>
                  <a:schemeClr val="tx1">
                    <a:lumMod val="65000"/>
                    <a:lumOff val="35000"/>
                  </a:schemeClr>
                </a:solidFill>
              </a:rPr>
              <a:t> </a:t>
            </a:r>
            <a:r xmlns:a="http://schemas.openxmlformats.org/drawingml/2006/main">
              <a:rPr lang="ms" altLang="ko-KR" sz="2800">
                <a:solidFill>
                  <a:schemeClr val="tx1">
                    <a:lumMod val="65000"/>
                    <a:lumOff val="35000"/>
                  </a:schemeClr>
                </a:solidFill>
              </a:rPr>
              <a:t>20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ms" sz="4000">
                <a:solidFill>
                  <a:srgbClr val="ff0000"/>
                </a:solidFill>
              </a:rPr>
              <a:t>hari ini</a:t>
            </a:r>
            <a:r xmlns:a="http://schemas.openxmlformats.org/drawingml/2006/main">
              <a:rPr altLang="en-US" lang="ms" sz="4000">
                <a:solidFill>
                  <a:srgbClr val="ff0000"/>
                </a:solidFill>
              </a:rPr>
              <a:t> </a:t>
            </a:r>
            <a:r xmlns:a="http://schemas.openxmlformats.org/drawingml/2006/main">
              <a:rPr altLang="ko-KR" lang="ms" sz="4000">
                <a:solidFill>
                  <a:srgbClr val="ff0000"/>
                </a:solidFill>
              </a:rPr>
              <a:t>Kuiz</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5118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8557"/>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ms" sz="3200">
                <a:solidFill>
                  <a:schemeClr val="tx1">
                    <a:lumMod val="65000"/>
                    <a:lumOff val="35000"/>
                  </a:schemeClr>
                </a:solidFill>
              </a:rPr>
              <a:t>Siapa yang tidak melihat perubahan rupa Yesus?</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ms" sz="2800">
                <a:solidFill>
                  <a:schemeClr val="tx1">
                    <a:lumMod val="65000"/>
                    <a:lumOff val="35000"/>
                  </a:schemeClr>
                </a:solidFill>
              </a:rPr>
              <a:t>① </a:t>
            </a:r>
            <a:r xmlns:a="http://schemas.openxmlformats.org/drawingml/2006/main">
              <a:rPr altLang="ko-KR" lang="ms" sz="2800">
                <a:solidFill>
                  <a:schemeClr val="tx1">
                    <a:lumMod val="65000"/>
                    <a:lumOff val="35000"/>
                  </a:schemeClr>
                </a:solidFill>
              </a:rPr>
              <a:t>Peter</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ms" sz="2800">
                <a:solidFill>
                  <a:schemeClr val="tx1">
                    <a:lumMod val="65000"/>
                    <a:lumOff val="35000"/>
                  </a:schemeClr>
                </a:solidFill>
              </a:rPr>
              <a:t>② </a:t>
            </a:r>
            <a:r xmlns:a="http://schemas.openxmlformats.org/drawingml/2006/main">
              <a:rPr altLang="ko-KR" lang="ms" sz="2800">
                <a:solidFill>
                  <a:schemeClr val="tx1">
                    <a:lumMod val="65000"/>
                    <a:lumOff val="35000"/>
                  </a:schemeClr>
                </a:solidFill>
              </a:rPr>
              <a:t>James</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s" sz="2800">
                <a:solidFill>
                  <a:schemeClr val="tx1">
                    <a:lumMod val="65000"/>
                    <a:lumOff val="35000"/>
                  </a:schemeClr>
                </a:solidFill>
              </a:rPr>
              <a:t>③ </a:t>
            </a:r>
            <a:r xmlns:a="http://schemas.openxmlformats.org/drawingml/2006/main">
              <a:rPr altLang="ko-KR" lang="ms" sz="2800">
                <a:solidFill>
                  <a:schemeClr val="tx1">
                    <a:lumMod val="65000"/>
                    <a:lumOff val="35000"/>
                  </a:schemeClr>
                </a:solidFill>
              </a:rPr>
              <a:t>John</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s" sz="2800">
                <a:solidFill>
                  <a:schemeClr val="tx1">
                    <a:lumMod val="65000"/>
                    <a:lumOff val="35000"/>
                  </a:schemeClr>
                </a:solidFill>
              </a:rPr>
              <a:t>④ </a:t>
            </a:r>
            <a:r xmlns:a="http://schemas.openxmlformats.org/drawingml/2006/main">
              <a:rPr altLang="ko-KR" lang="ms" sz="2800">
                <a:solidFill>
                  <a:schemeClr val="tx1">
                    <a:lumMod val="65000"/>
                    <a:lumOff val="35000"/>
                  </a:schemeClr>
                </a:solidFill>
              </a:rPr>
              <a:t>Thomas</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53314"/>
            <a:ext cx="8712968" cy="512156"/>
          </a:xfrm>
          <a:prstGeom prst="rect">
            <a:avLst/>
          </a:prstGeom>
          <a:noFill/>
        </p:spPr>
        <p:txBody>
          <a:bodyPr wrap="square">
            <a:spAutoFit/>
          </a:bodyPr>
          <a:lstStyle/>
          <a:p>
            <a:pPr xmlns:a="http://schemas.openxmlformats.org/drawingml/2006/main" lvl="0">
              <a:defRPr/>
            </a:pPr>
            <a:r xmlns:a="http://schemas.openxmlformats.org/drawingml/2006/main">
              <a:rPr altLang="en-US" lang="ms" sz="2800">
                <a:solidFill>
                  <a:srgbClr val="ff0000"/>
                </a:solidFill>
              </a:rPr>
              <a:t>④ </a:t>
            </a:r>
            <a:r xmlns:a="http://schemas.openxmlformats.org/drawingml/2006/main">
              <a:rPr altLang="ko-KR" lang="ms" sz="2800">
                <a:solidFill>
                  <a:srgbClr val="ff0000"/>
                </a:solidFill>
              </a:rPr>
              <a:t>Thomas</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3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s" sz="4000">
                <a:solidFill>
                  <a:srgbClr val="ff0000"/>
                </a:solidFill>
              </a:rPr>
              <a:t>Firman hari ini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49477" y="238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49777"/>
            <a:ext cx="983695" cy="648072"/>
          </a:xfrm>
          <a:prstGeom prst="rect">
            <a:avLst/>
          </a:prstGeom>
          <a:noFill/>
        </p:spPr>
      </p:pic>
      <p:sp>
        <p:nvSpPr>
          <p:cNvPr id="23" name="TextBox 22"/>
          <p:cNvSpPr txBox="1"/>
          <p:nvPr/>
        </p:nvSpPr>
        <p:spPr>
          <a:xfrm>
            <a:off x="539552" y="2127176"/>
            <a:ext cx="8208912" cy="2290519"/>
          </a:xfrm>
          <a:prstGeom prst="rect">
            <a:avLst/>
          </a:prstGeom>
          <a:noFill/>
        </p:spPr>
        <p:txBody>
          <a:bodyPr wrap="square">
            <a:spAutoFit/>
          </a:bodyPr>
          <a:lstStyle/>
          <a:p>
            <a:pPr xmlns:a="http://schemas.openxmlformats.org/drawingml/2006/main" lvl="0">
              <a:defRPr/>
            </a:pPr>
            <a:r xmlns:a="http://schemas.openxmlformats.org/drawingml/2006/main">
              <a:rPr altLang="ko-KR" lang="ms" sz="3600"/>
              <a:t>Di sana dia berubah rupa di hadapan mereka. Wajah-Nya bersinar seperti matahari, dan pakaian-Nya menjadi putih seperti cahaya.</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ms" sz="2800">
                <a:solidFill>
                  <a:schemeClr val="tx1">
                    <a:lumMod val="65000"/>
                    <a:lumOff val="35000"/>
                  </a:schemeClr>
                </a:solidFill>
              </a:rPr>
              <a:t>Matthew</a:t>
            </a:r>
            <a:r xmlns:a="http://schemas.openxmlformats.org/drawingml/2006/main">
              <a:rPr altLang="en-US" lang="ms" sz="2800">
                <a:solidFill>
                  <a:schemeClr val="tx1">
                    <a:lumMod val="65000"/>
                    <a:lumOff val="35000"/>
                  </a:schemeClr>
                </a:solidFill>
              </a:rPr>
              <a:t> </a:t>
            </a:r>
            <a:r xmlns:a="http://schemas.openxmlformats.org/drawingml/2006/main">
              <a:rPr altLang="ko-KR" lang="ms" sz="2800">
                <a:solidFill>
                  <a:schemeClr val="tx1">
                    <a:lumMod val="65000"/>
                    <a:lumOff val="35000"/>
                  </a:schemeClr>
                </a:solidFill>
              </a:rPr>
              <a:t>17:</a:t>
            </a:r>
            <a:r xmlns:a="http://schemas.openxmlformats.org/drawingml/2006/main">
              <a:rPr altLang="en-US" lang="ms" sz="2800">
                <a:solidFill>
                  <a:schemeClr val="tx1">
                    <a:lumMod val="65000"/>
                    <a:lumOff val="35000"/>
                  </a:schemeClr>
                </a:solidFill>
              </a:rPr>
              <a:t> </a:t>
            </a:r>
            <a:r xmlns:a="http://schemas.openxmlformats.org/drawingml/2006/main">
              <a:rPr altLang="ko-KR" lang="ms" sz="2800">
                <a:solidFill>
                  <a:schemeClr val="tx1">
                    <a:lumMod val="65000"/>
                    <a:lumOff val="35000"/>
                  </a:schemeClr>
                </a:solidFill>
              </a:rPr>
              <a:t>2</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ms" altLang="ko-KR" b="1">
                <a:solidFill>
                  <a:schemeClr val="tx1">
                    <a:lumMod val="50000"/>
                    <a:lumOff val="50000"/>
                  </a:schemeClr>
                </a:solidFill>
              </a:rPr>
              <a:t>No. 75 Firman Tuhan</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ms" altLang="ko-KR" sz="4400"/>
              <a:t>Yesus</a:t>
            </a:r>
            <a:r xmlns:a="http://schemas.openxmlformats.org/drawingml/2006/main">
              <a:rPr lang="ms" altLang="en-US" sz="4400"/>
              <a:t> </a:t>
            </a:r>
            <a:r xmlns:a="http://schemas.openxmlformats.org/drawingml/2006/main">
              <a:rPr lang="ms" altLang="ko-KR" sz="4400"/>
              <a:t>Suka Kanak-kanak</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194887" y="1959038"/>
            <a:ext cx="4943222" cy="388448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s" sz="4000">
                <a:solidFill>
                  <a:srgbClr val="ff0000"/>
                </a:solidFill>
              </a:rPr>
              <a:t>Firman hari ini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9019" y="4450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02430" y="44508"/>
            <a:ext cx="983695" cy="648072"/>
          </a:xfrm>
          <a:prstGeom prst="rect">
            <a:avLst/>
          </a:prstGeom>
          <a:noFill/>
        </p:spPr>
      </p:pic>
      <p:sp>
        <p:nvSpPr>
          <p:cNvPr id="23" name="TextBox 22"/>
          <p:cNvSpPr txBox="1"/>
          <p:nvPr/>
        </p:nvSpPr>
        <p:spPr>
          <a:xfrm>
            <a:off x="467544" y="1196752"/>
            <a:ext cx="8208912" cy="2830418"/>
          </a:xfrm>
          <a:prstGeom prst="rect">
            <a:avLst/>
          </a:prstGeom>
          <a:noFill/>
        </p:spPr>
        <p:txBody>
          <a:bodyPr wrap="square">
            <a:spAutoFit/>
          </a:bodyPr>
          <a:lstStyle/>
          <a:p>
            <a:pPr xmlns:a="http://schemas.openxmlformats.org/drawingml/2006/main" lvl="0">
              <a:defRPr/>
            </a:pPr>
            <a:r xmlns:a="http://schemas.openxmlformats.org/drawingml/2006/main">
              <a:rPr altLang="ko-KR" lang="ms" sz="3600"/>
              <a:t>Apabila Yesus melihat perkara ini, dia menjadi marah. Dia berkata kepada mereka, "Biarkan anak-anak kecil itu datang kepada-Ku, dan jangan menghalang-halangi mereka, kerana orang-orang yang seperti itulah yang empunya Kerajaan Allah.</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ms" sz="2800">
                <a:solidFill>
                  <a:schemeClr val="tx1">
                    <a:lumMod val="65000"/>
                    <a:lumOff val="35000"/>
                  </a:schemeClr>
                </a:solidFill>
              </a:rPr>
              <a:t>Tandakan</a:t>
            </a:r>
            <a:r xmlns:a="http://schemas.openxmlformats.org/drawingml/2006/main">
              <a:rPr altLang="en-US" lang="ms" sz="2800">
                <a:solidFill>
                  <a:schemeClr val="tx1">
                    <a:lumMod val="65000"/>
                    <a:lumOff val="35000"/>
                  </a:schemeClr>
                </a:solidFill>
              </a:rPr>
              <a:t> </a:t>
            </a:r>
            <a:r xmlns:a="http://schemas.openxmlformats.org/drawingml/2006/main">
              <a:rPr altLang="ko-KR" lang="ms" sz="2800">
                <a:solidFill>
                  <a:schemeClr val="tx1">
                    <a:lumMod val="65000"/>
                    <a:lumOff val="35000"/>
                  </a:schemeClr>
                </a:solidFill>
              </a:rPr>
              <a:t>10:14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ms" altLang="ko-KR" sz="3200">
                <a:solidFill>
                  <a:schemeClr val="tx1">
                    <a:lumMod val="65000"/>
                    <a:lumOff val="35000"/>
                  </a:schemeClr>
                </a:solidFill>
              </a:rPr>
              <a:t>Seorang ibu bapa membawa anaknya kepada Yesus untuk diberkati oleh Yesus.</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9618"/>
            <a:ext cx="9144000" cy="5672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805264"/>
            <a:ext cx="9134632" cy="1077218"/>
          </a:xfrm>
          <a:prstGeom prst="rect">
            <a:avLst/>
          </a:prstGeom>
          <a:noFill/>
        </p:spPr>
        <p:txBody>
          <a:bodyPr wrap="square">
            <a:spAutoFit/>
          </a:bodyPr>
          <a:lstStyle/>
          <a:p>
            <a:pPr xmlns:a="http://schemas.openxmlformats.org/drawingml/2006/main" lvl="0">
              <a:defRPr/>
            </a:pPr>
            <a:r xmlns:a="http://schemas.openxmlformats.org/drawingml/2006/main">
              <a:rPr lang="ms" altLang="ko-KR" sz="3200">
                <a:solidFill>
                  <a:schemeClr val="tx1">
                    <a:lumMod val="65000"/>
                    <a:lumOff val="35000"/>
                  </a:schemeClr>
                </a:solidFill>
              </a:rPr>
              <a:t>Kemudian, murid-murid Yesus menegurnya. “Beraninya anda membawa anak anda kepada Yesus?”</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9369" y="0"/>
            <a:ext cx="9134632" cy="572836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9589" y="5805264"/>
            <a:ext cx="9144000" cy="574581"/>
          </a:xfrm>
          <a:prstGeom prst="rect">
            <a:avLst/>
          </a:prstGeom>
          <a:noFill/>
        </p:spPr>
        <p:txBody>
          <a:bodyPr wrap="square">
            <a:spAutoFit/>
          </a:bodyPr>
          <a:lstStyle/>
          <a:p>
            <a:pPr xmlns:a="http://schemas.openxmlformats.org/drawingml/2006/main" lvl="0">
              <a:defRPr/>
            </a:pPr>
            <a:r xmlns:a="http://schemas.openxmlformats.org/drawingml/2006/main">
              <a:rPr lang="ms" altLang="ko-KR" sz="3200">
                <a:solidFill>
                  <a:schemeClr val="tx1">
                    <a:lumMod val="65000"/>
                    <a:lumOff val="35000"/>
                  </a:schemeClr>
                </a:solidFill>
              </a:rPr>
              <a:t>Apabila Yesus melihatnya, dia berkata dengan marah.</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2029"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373216"/>
            <a:ext cx="9134646" cy="1549554"/>
          </a:xfrm>
          <a:prstGeom prst="rect">
            <a:avLst/>
          </a:prstGeom>
          <a:noFill/>
        </p:spPr>
        <p:txBody>
          <a:bodyPr wrap="square">
            <a:spAutoFit/>
          </a:bodyPr>
          <a:lstStyle/>
          <a:p>
            <a:pPr xmlns:a="http://schemas.openxmlformats.org/drawingml/2006/main" lvl="0">
              <a:defRPr/>
            </a:pPr>
            <a:r xmlns:a="http://schemas.openxmlformats.org/drawingml/2006/main">
              <a:rPr lang="ms" altLang="ko-KR" sz="3200">
                <a:solidFill>
                  <a:schemeClr val="tx1">
                    <a:lumMod val="65000"/>
                    <a:lumOff val="35000"/>
                  </a:schemeClr>
                </a:solidFill>
              </a:rPr>
              <a:t>“Jangan halang anak-anak datang kepada saya. Kerajaan Allah kepunyaan anak-anak seperti ini.!”</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7384"/>
            <a:ext cx="9144000" cy="54006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0" y="5769216"/>
            <a:ext cx="9053611" cy="1077218"/>
          </a:xfrm>
          <a:prstGeom prst="rect">
            <a:avLst/>
          </a:prstGeom>
          <a:noFill/>
        </p:spPr>
        <p:txBody>
          <a:bodyPr wrap="square">
            <a:spAutoFit/>
          </a:bodyPr>
          <a:lstStyle/>
          <a:p>
            <a:pPr xmlns:a="http://schemas.openxmlformats.org/drawingml/2006/main" lvl="0">
              <a:defRPr/>
            </a:pPr>
            <a:r xmlns:a="http://schemas.openxmlformats.org/drawingml/2006/main">
              <a:rPr altLang="ko-KR" lang="ms" sz="3200">
                <a:solidFill>
                  <a:schemeClr val="tx1">
                    <a:lumMod val="65000"/>
                    <a:lumOff val="35000"/>
                  </a:schemeClr>
                </a:solidFill>
              </a:rPr>
              <a:t>Tetapi anak lelaki itu telah membazirkan semua hartanya di negara yang jauh dan menjadi sengsara.</a:t>
            </a:r>
            <a:endParaRPr xmlns:a="http://schemas.openxmlformats.org/drawingml/2006/main" altLang="en-US" lang="ko-KR" sz="3200">
              <a:solidFill>
                <a:schemeClr val="tx1">
                  <a:lumMod val="65000"/>
                  <a:lumOff val="35000"/>
                </a:schemeClr>
              </a:solidFill>
            </a:endParaRPr>
          </a:p>
        </p:txBody>
      </p:sp>
      <p:pic>
        <p:nvPicPr>
          <p:cNvPr id="4" name="그림 3"/>
          <p:cNvPicPr>
            <a:picLocks noChangeAspect="1"/>
          </p:cNvPicPr>
          <p:nvPr/>
        </p:nvPicPr>
        <p:blipFill rotWithShape="1">
          <a:blip r:embed="rId2"/>
          <a:srcRect t="11"/>
          <a:stretch>
            <a:fillRect/>
          </a:stretch>
        </p:blipFill>
        <p:spPr>
          <a:xfrm>
            <a:off x="7704" y="0"/>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6221" y="5052313"/>
            <a:ext cx="9107238" cy="1794257"/>
          </a:xfrm>
          <a:prstGeom prst="rect">
            <a:avLst/>
          </a:prstGeom>
          <a:noFill/>
        </p:spPr>
        <p:txBody>
          <a:bodyPr wrap="square">
            <a:spAutoFit/>
          </a:bodyPr>
          <a:lstStyle/>
          <a:p>
            <a:pPr xmlns:a="http://schemas.openxmlformats.org/drawingml/2006/main" lvl="0">
              <a:defRPr/>
            </a:pPr>
            <a:r xmlns:a="http://schemas.openxmlformats.org/drawingml/2006/main">
              <a:rPr lang="ms" altLang="ko-KR" sz="2800">
                <a:solidFill>
                  <a:schemeClr val="tx1">
                    <a:lumMod val="65000"/>
                    <a:lumOff val="35000"/>
                  </a:schemeClr>
                </a:solidFill>
              </a:rPr>
              <a:t>“Sesiapa yang tidak menerima Kerajaan Allah seperti seorang kanak-kanak kecil, tidak akan masuk ke dalamnya.” Lalu Ia memeluk anak-anak itu, meletakkan tangan-Nya ke atas mereka dan memberkati mereka.</a:t>
            </a:r>
            <a:endParaRPr xmlns:a="http://schemas.openxmlformats.org/drawingml/2006/main" lang="en-US" altLang="ko-KR"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0959"/>
            <a:ext cx="9144000" cy="503413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s" sz="4000">
                <a:solidFill>
                  <a:srgbClr val="ff0000"/>
                </a:solidFill>
              </a:rPr>
              <a:t>Pelajaran hari ini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300192" y="7681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6935"/>
            <a:ext cx="983695" cy="648072"/>
          </a:xfrm>
          <a:prstGeom prst="rect">
            <a:avLst/>
          </a:prstGeom>
          <a:noFill/>
        </p:spPr>
      </p:pic>
      <p:sp>
        <p:nvSpPr>
          <p:cNvPr id="17" name="TextBox 16"/>
          <p:cNvSpPr txBox="1"/>
          <p:nvPr/>
        </p:nvSpPr>
        <p:spPr>
          <a:xfrm>
            <a:off x="380230" y="1124744"/>
            <a:ext cx="8352928" cy="3378676"/>
          </a:xfrm>
          <a:prstGeom prst="rect">
            <a:avLst/>
          </a:prstGeom>
          <a:noFill/>
        </p:spPr>
        <p:txBody>
          <a:bodyPr wrap="square">
            <a:spAutoFit/>
          </a:bodyPr>
          <a:lstStyle/>
          <a:p>
            <a:pPr xmlns:a="http://schemas.openxmlformats.org/drawingml/2006/main" algn="ctr">
              <a:defRPr/>
            </a:pPr>
            <a:r xmlns:a="http://schemas.openxmlformats.org/drawingml/2006/main">
              <a:rPr altLang="ko-KR" lang="ms" sz="3600">
                <a:solidFill>
                  <a:schemeClr val="tx1">
                    <a:lumMod val="65000"/>
                    <a:lumOff val="35000"/>
                  </a:schemeClr>
                </a:solidFill>
              </a:rPr>
              <a:t>Yesus berkata bahawa kerajaan Tuhan adalah milik anak-anak seperti ini.</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ms" sz="3600">
                <a:solidFill>
                  <a:schemeClr val="tx1">
                    <a:lumMod val="65000"/>
                    <a:lumOff val="35000"/>
                  </a:schemeClr>
                </a:solidFill>
              </a:rPr>
              <a:t>Marilah kita juga menjadi anak-anak yang mengasihi Tuhan dan mentaati Yesus tanpa kehilangan yang murni, jujur,</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ms" sz="3600">
                <a:solidFill>
                  <a:schemeClr val="tx1">
                    <a:lumMod val="65000"/>
                    <a:lumOff val="35000"/>
                  </a:schemeClr>
                </a:solidFill>
              </a:rPr>
              <a:t>dan hati sebenar seorang kanak-kanak.</a:t>
            </a:r>
            <a:r xmlns:a="http://schemas.openxmlformats.org/drawingml/2006/main">
              <a:rPr altLang="en-US" lang="ms" sz="3600">
                <a:solidFill>
                  <a:schemeClr val="tx1">
                    <a:lumMod val="65000"/>
                    <a:lumOff val="35000"/>
                  </a:schemeClr>
                </a:solidFill>
              </a:rPr>
              <a:t> </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73196" y="269077"/>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ms" sz="3200"/>
              <a:t>Siapakah Yesus?</a:t>
            </a:r>
            <a:r xmlns:a="http://schemas.openxmlformats.org/drawingml/2006/main">
              <a:rPr altLang="en-US" lang="ms"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80090" y="94371"/>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66120"/>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ms" sz="3600">
                <a:solidFill>
                  <a:srgbClr val="0070c0"/>
                </a:solidFill>
              </a:rPr>
              <a:t>Yesus</a:t>
            </a:r>
            <a:r xmlns:a="http://schemas.openxmlformats.org/drawingml/2006/main">
              <a:rPr altLang="en-US" lang="ms" sz="3600">
                <a:solidFill>
                  <a:srgbClr val="0070c0"/>
                </a:solidFill>
              </a:rPr>
              <a:t> </a:t>
            </a:r>
            <a:r xmlns:a="http://schemas.openxmlformats.org/drawingml/2006/main">
              <a:rPr altLang="ko-KR" lang="ms" sz="3600">
                <a:solidFill>
                  <a:srgbClr val="0070c0"/>
                </a:solidFill>
              </a:rPr>
              <a:t>adalah..</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ms" sz="3600">
                <a:solidFill>
                  <a:schemeClr val="tx1">
                    <a:lumMod val="65000"/>
                    <a:lumOff val="35000"/>
                  </a:schemeClr>
                </a:solidFill>
              </a:rPr>
              <a:t>Yesus adalah orang yang mengasihi, menghargai dan memberkati kanak-kanak.</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ms" sz="4000">
                <a:solidFill>
                  <a:srgbClr val="ff0000"/>
                </a:solidFill>
              </a:rPr>
              <a:t>Kuiz hari ini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1844" y="11808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74052"/>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ms" sz="3200">
                <a:solidFill>
                  <a:schemeClr val="tx1">
                    <a:lumMod val="65000"/>
                    <a:lumOff val="35000"/>
                  </a:schemeClr>
                </a:solidFill>
              </a:rPr>
              <a:t>Apakah yang dilakukan oleh murid-murid ketika kanak-kanak cuba pergi kepada Yesus?</a:t>
            </a:r>
            <a:r xmlns:a="http://schemas.openxmlformats.org/drawingml/2006/main">
              <a:rPr altLang="en-US" lang="ms" sz="3200">
                <a:solidFill>
                  <a:schemeClr val="tx1">
                    <a:lumMod val="65000"/>
                    <a:lumOff val="35000"/>
                  </a:schemeClr>
                </a:solidFill>
              </a:rPr>
              <a:t> </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ms" sz="2800">
                <a:solidFill>
                  <a:schemeClr val="tx1">
                    <a:lumMod val="65000"/>
                    <a:lumOff val="35000"/>
                  </a:schemeClr>
                </a:solidFill>
              </a:rPr>
              <a:t>① </a:t>
            </a:r>
            <a:r xmlns:a="http://schemas.openxmlformats.org/drawingml/2006/main">
              <a:rPr altLang="ko-KR" lang="ms" sz="2800">
                <a:solidFill>
                  <a:schemeClr val="tx1">
                    <a:lumMod val="65000"/>
                    <a:lumOff val="35000"/>
                  </a:schemeClr>
                </a:solidFill>
              </a:rPr>
              <a:t>Mereka menyambut mereka dengan gembira.</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ms" sz="2800">
                <a:solidFill>
                  <a:schemeClr val="tx1">
                    <a:lumMod val="65000"/>
                    <a:lumOff val="35000"/>
                  </a:schemeClr>
                </a:solidFill>
              </a:rPr>
              <a:t>② </a:t>
            </a:r>
            <a:r xmlns:a="http://schemas.openxmlformats.org/drawingml/2006/main">
              <a:rPr altLang="ko-KR" lang="ms" sz="2800">
                <a:solidFill>
                  <a:schemeClr val="tx1">
                    <a:lumMod val="65000"/>
                    <a:lumOff val="35000"/>
                  </a:schemeClr>
                </a:solidFill>
              </a:rPr>
              <a:t>Mereka menegur mereka supaya tidak pergi kepada Yesus.</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s" sz="2800">
                <a:solidFill>
                  <a:schemeClr val="tx1">
                    <a:lumMod val="65000"/>
                    <a:lumOff val="35000"/>
                  </a:schemeClr>
                </a:solidFill>
              </a:rPr>
              <a:t>③ </a:t>
            </a:r>
            <a:r xmlns:a="http://schemas.openxmlformats.org/drawingml/2006/main">
              <a:rPr altLang="ko-KR" lang="ms" sz="2800">
                <a:solidFill>
                  <a:schemeClr val="tx1">
                    <a:lumMod val="65000"/>
                    <a:lumOff val="35000"/>
                  </a:schemeClr>
                </a:solidFill>
              </a:rPr>
              <a:t>Mereka memperkenalkan kanak-kanak kepada Yesus</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s" sz="2800">
                <a:solidFill>
                  <a:schemeClr val="tx1">
                    <a:lumMod val="65000"/>
                    <a:lumOff val="35000"/>
                  </a:schemeClr>
                </a:solidFill>
              </a:rPr>
              <a:t>④ </a:t>
            </a:r>
            <a:r xmlns:a="http://schemas.openxmlformats.org/drawingml/2006/main">
              <a:rPr altLang="ko-KR" lang="ms" sz="2800">
                <a:solidFill>
                  <a:schemeClr val="tx1">
                    <a:lumMod val="65000"/>
                    <a:lumOff val="35000"/>
                  </a:schemeClr>
                </a:solidFill>
              </a:rPr>
              <a:t>Mereka memberi mereka makanan dan menghantar mereka pulang.</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3565107"/>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s" sz="2800">
                <a:solidFill>
                  <a:srgbClr val="ff0000"/>
                </a:solidFill>
              </a:rPr>
              <a:t>② </a:t>
            </a:r>
            <a:r xmlns:a="http://schemas.openxmlformats.org/drawingml/2006/main">
              <a:rPr altLang="ko-KR" lang="ms" sz="2800">
                <a:solidFill>
                  <a:srgbClr val="ff0000"/>
                </a:solidFill>
              </a:rPr>
              <a:t>Mereka menegur mereka supaya tidak pergi kepada Yesus.</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4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s" sz="4000">
                <a:solidFill>
                  <a:srgbClr val="ff0000"/>
                </a:solidFill>
              </a:rPr>
              <a:t>Firman hari ini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9019" y="4450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02430" y="44508"/>
            <a:ext cx="983695" cy="648072"/>
          </a:xfrm>
          <a:prstGeom prst="rect">
            <a:avLst/>
          </a:prstGeom>
          <a:noFill/>
        </p:spPr>
      </p:pic>
      <p:sp>
        <p:nvSpPr>
          <p:cNvPr id="23" name="TextBox 22"/>
          <p:cNvSpPr txBox="1"/>
          <p:nvPr/>
        </p:nvSpPr>
        <p:spPr>
          <a:xfrm>
            <a:off x="452238" y="1735088"/>
            <a:ext cx="8208912" cy="2825482"/>
          </a:xfrm>
          <a:prstGeom prst="rect">
            <a:avLst/>
          </a:prstGeom>
          <a:noFill/>
        </p:spPr>
        <p:txBody>
          <a:bodyPr wrap="square">
            <a:spAutoFit/>
          </a:bodyPr>
          <a:lstStyle/>
          <a:p>
            <a:pPr xmlns:a="http://schemas.openxmlformats.org/drawingml/2006/main" lvl="0">
              <a:defRPr/>
            </a:pPr>
            <a:r xmlns:a="http://schemas.openxmlformats.org/drawingml/2006/main">
              <a:rPr altLang="ko-KR" lang="ms" sz="3600"/>
              <a:t>Apabila Yesus melihat perkara ini, dia menjadi marah. Dia berkata kepada mereka, "Biarkan anak-anak kecil itu datang kepada-Ku, dan jangan menghalang-halangi mereka, kerana orang-orang yang seperti itulah yang empunya Kerajaan Allah.</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ms" sz="2800">
                <a:solidFill>
                  <a:schemeClr val="tx1">
                    <a:lumMod val="65000"/>
                    <a:lumOff val="35000"/>
                  </a:schemeClr>
                </a:solidFill>
              </a:rPr>
              <a:t>Tandakan</a:t>
            </a:r>
            <a:r xmlns:a="http://schemas.openxmlformats.org/drawingml/2006/main">
              <a:rPr altLang="en-US" lang="ms" sz="2800">
                <a:solidFill>
                  <a:schemeClr val="tx1">
                    <a:lumMod val="65000"/>
                    <a:lumOff val="35000"/>
                  </a:schemeClr>
                </a:solidFill>
              </a:rPr>
              <a:t> </a:t>
            </a:r>
            <a:r xmlns:a="http://schemas.openxmlformats.org/drawingml/2006/main">
              <a:rPr altLang="ko-KR" lang="ms" sz="2800">
                <a:solidFill>
                  <a:schemeClr val="tx1">
                    <a:lumMod val="65000"/>
                    <a:lumOff val="35000"/>
                  </a:schemeClr>
                </a:solidFill>
              </a:rPr>
              <a:t>10:14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2952328" cy="369332"/>
          </a:xfrm>
          <a:prstGeom prst="rect">
            <a:avLst/>
          </a:prstGeom>
          <a:noFill/>
        </p:spPr>
        <p:txBody>
          <a:bodyPr wrap="square">
            <a:spAutoFit/>
          </a:bodyPr>
          <a:lstStyle/>
          <a:p>
            <a:pPr xmlns:a="http://schemas.openxmlformats.org/drawingml/2006/main" lvl="0">
              <a:defRPr/>
            </a:pPr>
            <a:r xmlns:a="http://schemas.openxmlformats.org/drawingml/2006/main">
              <a:rPr lang="ms" altLang="ko-KR" b="1">
                <a:solidFill>
                  <a:schemeClr val="tx1">
                    <a:lumMod val="50000"/>
                    <a:lumOff val="50000"/>
                  </a:schemeClr>
                </a:solidFill>
              </a:rPr>
              <a:t>No. 76 Firman Tuhan</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096707"/>
          </a:xfrm>
          <a:prstGeom prst="rect">
            <a:avLst/>
          </a:prstGeom>
          <a:noFill/>
        </p:spPr>
        <p:txBody>
          <a:bodyPr wrap="square">
            <a:spAutoFit/>
          </a:bodyPr>
          <a:lstStyle/>
          <a:p>
            <a:pPr xmlns:a="http://schemas.openxmlformats.org/drawingml/2006/main" algn="ctr">
              <a:defRPr/>
            </a:pPr>
            <a:r xmlns:a="http://schemas.openxmlformats.org/drawingml/2006/main">
              <a:rPr lang="ms" altLang="ko-KR" sz="4400"/>
              <a:t>Yesus Menyembuhkan seorang buta, Bartimeus</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194887" y="1959038"/>
            <a:ext cx="4943222" cy="384622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s" sz="4000">
                <a:solidFill>
                  <a:srgbClr val="ff0000"/>
                </a:solidFill>
              </a:rPr>
              <a:t>Firman hari ini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101567"/>
            <a:ext cx="983695" cy="648072"/>
          </a:xfrm>
          <a:prstGeom prst="rect">
            <a:avLst/>
          </a:prstGeom>
          <a:noFill/>
        </p:spPr>
      </p:pic>
      <p:sp>
        <p:nvSpPr>
          <p:cNvPr id="23" name="TextBox 22"/>
          <p:cNvSpPr txBox="1"/>
          <p:nvPr/>
        </p:nvSpPr>
        <p:spPr>
          <a:xfrm>
            <a:off x="452238" y="1735088"/>
            <a:ext cx="8208912" cy="3930382"/>
          </a:xfrm>
          <a:prstGeom prst="rect">
            <a:avLst/>
          </a:prstGeom>
          <a:noFill/>
        </p:spPr>
        <p:txBody>
          <a:bodyPr wrap="square">
            <a:spAutoFit/>
          </a:bodyPr>
          <a:lstStyle/>
          <a:p>
            <a:pPr xmlns:a="http://schemas.openxmlformats.org/drawingml/2006/main" lvl="0">
              <a:defRPr/>
            </a:pPr>
            <a:r xmlns:a="http://schemas.openxmlformats.org/drawingml/2006/main">
              <a:rPr altLang="ko-KR" lang="ms" sz="3600"/>
              <a:t>"Pergilah," kata Yesus, "imanmu telah menyembuhkan engkau." Serta-merta dia mendapat penglihatan dan mengikut Yesus di sepanjang jalan.</a:t>
            </a:r>
            <a:endParaRPr xmlns:a="http://schemas.openxmlformats.org/drawingml/2006/main" altLang="ko-KR" lang="en-US" sz="3600"/>
          </a:p>
          <a:p>
            <a:pPr xmlns:a="http://schemas.openxmlformats.org/drawingml/2006/main" lvl="0">
              <a:defRPr/>
            </a:pPr>
            <a:r xmlns:a="http://schemas.openxmlformats.org/drawingml/2006/main">
              <a:rPr altLang="ko-KR" lang="ms" sz="3600"/>
              <a:t>   </a:t>
            </a:r>
            <a:endParaRPr xmlns:a="http://schemas.openxmlformats.org/drawingml/2006/main" altLang="ko-KR" lang="en-US" sz="3600"/>
          </a:p>
          <a:p>
            <a:pPr lvl="0">
              <a:defRPr/>
            </a:pPr>
            <a:endParaRPr altLang="ko-KR" lang="en-US" sz="3600"/>
          </a:p>
          <a:p>
            <a:pPr xmlns:a="http://schemas.openxmlformats.org/drawingml/2006/main" lvl="0">
              <a:defRPr/>
            </a:pPr>
            <a:r xmlns:a="http://schemas.openxmlformats.org/drawingml/2006/main">
              <a:rPr altLang="ko-KR" lang="ms" sz="3600"/>
              <a:t> </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ms" sz="2800">
                <a:solidFill>
                  <a:schemeClr val="tx1">
                    <a:lumMod val="65000"/>
                    <a:lumOff val="35000"/>
                  </a:schemeClr>
                </a:solidFill>
              </a:rPr>
              <a:t>Tandakan</a:t>
            </a:r>
            <a:r xmlns:a="http://schemas.openxmlformats.org/drawingml/2006/main">
              <a:rPr altLang="en-US" lang="ms" sz="2800">
                <a:solidFill>
                  <a:schemeClr val="tx1">
                    <a:lumMod val="65000"/>
                    <a:lumOff val="35000"/>
                  </a:schemeClr>
                </a:solidFill>
              </a:rPr>
              <a:t> </a:t>
            </a:r>
            <a:r xmlns:a="http://schemas.openxmlformats.org/drawingml/2006/main">
              <a:rPr altLang="ko-KR" lang="ms" sz="2800">
                <a:solidFill>
                  <a:schemeClr val="tx1">
                    <a:lumMod val="65000"/>
                    <a:lumOff val="35000"/>
                  </a:schemeClr>
                </a:solidFill>
              </a:rPr>
              <a:t>10:</a:t>
            </a:r>
            <a:r xmlns:a="http://schemas.openxmlformats.org/drawingml/2006/main">
              <a:rPr altLang="en-US" lang="ms" sz="2800">
                <a:solidFill>
                  <a:schemeClr val="tx1">
                    <a:lumMod val="65000"/>
                    <a:lumOff val="35000"/>
                  </a:schemeClr>
                </a:solidFill>
              </a:rPr>
              <a:t> </a:t>
            </a:r>
            <a:r xmlns:a="http://schemas.openxmlformats.org/drawingml/2006/main">
              <a:rPr altLang="ko-KR" lang="ms" sz="2800">
                <a:solidFill>
                  <a:schemeClr val="tx1">
                    <a:lumMod val="65000"/>
                    <a:lumOff val="35000"/>
                  </a:schemeClr>
                </a:solidFill>
              </a:rPr>
              <a:t>52</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ms" altLang="ko-KR" sz="3200">
                <a:solidFill>
                  <a:schemeClr val="tx1">
                    <a:lumMod val="65000"/>
                    <a:lumOff val="35000"/>
                  </a:schemeClr>
                </a:solidFill>
              </a:rPr>
              <a:t>Ketika Yesus datang ke Yerikho, seorang buta, Bartimeus sedang duduk di tepi jalan mengemis.</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6416" y="0"/>
            <a:ext cx="9137584" cy="5672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664" y="5291356"/>
            <a:ext cx="9134632" cy="1555214"/>
          </a:xfrm>
          <a:prstGeom prst="rect">
            <a:avLst/>
          </a:prstGeom>
          <a:noFill/>
        </p:spPr>
        <p:txBody>
          <a:bodyPr wrap="square">
            <a:spAutoFit/>
          </a:bodyPr>
          <a:lstStyle/>
          <a:p>
            <a:pPr xmlns:a="http://schemas.openxmlformats.org/drawingml/2006/main" lvl="0">
              <a:defRPr/>
            </a:pPr>
            <a:r xmlns:a="http://schemas.openxmlformats.org/drawingml/2006/main">
              <a:rPr lang="ms" altLang="ko-KR" sz="3200">
                <a:solidFill>
                  <a:schemeClr val="tx1">
                    <a:lumMod val="65000"/>
                    <a:lumOff val="35000"/>
                  </a:schemeClr>
                </a:solidFill>
              </a:rPr>
              <a:t>Apabila dia mendengar bahawa itu adalah Yesus orang Nazaret, dia mula berseru, "Yesus, Anak Daud, kasihanilah aku!"</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9368" y="1"/>
            <a:ext cx="9134632" cy="508518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5085" y="5380672"/>
            <a:ext cx="9078915" cy="1456373"/>
          </a:xfrm>
          <a:prstGeom prst="rect">
            <a:avLst/>
          </a:prstGeom>
          <a:noFill/>
        </p:spPr>
        <p:txBody>
          <a:bodyPr wrap="square">
            <a:spAutoFit/>
          </a:bodyPr>
          <a:lstStyle/>
          <a:p>
            <a:pPr xmlns:a="http://schemas.openxmlformats.org/drawingml/2006/main" lvl="0">
              <a:defRPr/>
            </a:pPr>
            <a:r xmlns:a="http://schemas.openxmlformats.org/drawingml/2006/main">
              <a:rPr lang="ms" altLang="ko-KR" sz="3000">
                <a:solidFill>
                  <a:schemeClr val="tx1">
                    <a:lumMod val="65000"/>
                    <a:lumOff val="35000"/>
                  </a:schemeClr>
                </a:solidFill>
              </a:rPr>
              <a:t>Yesus memanggil Bartimeus. “Apa yang awak mahu saya lakukan untuk awak?” Yesus bertanya kepadanya. Orang buta itu berkata, "Rabi, saya ingin melihat."</a:t>
            </a:r>
            <a:endParaRPr xmlns:a="http://schemas.openxmlformats.org/drawingml/2006/main" lang="en-US" altLang="ko-KR" sz="30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975" y="0"/>
            <a:ext cx="9142025"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0" y="5157192"/>
            <a:ext cx="9144000" cy="1794153"/>
          </a:xfrm>
          <a:prstGeom prst="rect">
            <a:avLst/>
          </a:prstGeom>
          <a:noFill/>
        </p:spPr>
        <p:txBody>
          <a:bodyPr wrap="square">
            <a:spAutoFit/>
          </a:bodyPr>
          <a:lstStyle/>
          <a:p>
            <a:pPr xmlns:a="http://schemas.openxmlformats.org/drawingml/2006/main" lvl="0">
              <a:defRPr/>
            </a:pPr>
            <a:r xmlns:a="http://schemas.openxmlformats.org/drawingml/2006/main">
              <a:rPr altLang="ko-KR" lang="ms" sz="2800">
                <a:solidFill>
                  <a:schemeClr val="tx1">
                    <a:lumMod val="65000"/>
                    <a:lumOff val="35000"/>
                  </a:schemeClr>
                </a:solidFill>
              </a:rPr>
              <a:t>Anak lelaki itu sedar bahawa dia menjadi lebih sengsara daripada hamba di rumah bapanya.</a:t>
            </a:r>
            <a:endParaRPr xmlns:a="http://schemas.openxmlformats.org/drawingml/2006/main" altLang="ko-KR" lang="en-US" sz="2800">
              <a:solidFill>
                <a:schemeClr val="tx1">
                  <a:lumMod val="65000"/>
                  <a:lumOff val="35000"/>
                </a:schemeClr>
              </a:solidFill>
            </a:endParaRPr>
          </a:p>
          <a:p>
            <a:pPr xmlns:a="http://schemas.openxmlformats.org/drawingml/2006/main" lvl="0">
              <a:defRPr/>
            </a:pPr>
            <a:r xmlns:a="http://schemas.openxmlformats.org/drawingml/2006/main">
              <a:rPr altLang="ko-KR" lang="ms" sz="2800">
                <a:solidFill>
                  <a:schemeClr val="tx1">
                    <a:lumMod val="65000"/>
                    <a:lumOff val="35000"/>
                  </a:schemeClr>
                </a:solidFill>
              </a:rPr>
              <a:t>Maka pulanglah ia dan memohon kepada ayahnya agar menerimanya sebagai salah seorang hambanya.</a:t>
            </a:r>
            <a:endParaRPr xmlns:a="http://schemas.openxmlformats.org/drawingml/2006/main" altLang="en-US" lang="ko-KR" sz="2800">
              <a:solidFill>
                <a:schemeClr val="tx1">
                  <a:lumMod val="65000"/>
                  <a:lumOff val="35000"/>
                </a:schemeClr>
              </a:solidFill>
            </a:endParaRPr>
          </a:p>
        </p:txBody>
      </p:sp>
      <p:pic>
        <p:nvPicPr>
          <p:cNvPr id="6" name="그림 5"/>
          <p:cNvPicPr>
            <a:picLocks noChangeAspect="1"/>
          </p:cNvPicPr>
          <p:nvPr/>
        </p:nvPicPr>
        <p:blipFill rotWithShape="1">
          <a:blip r:embed="rId2"/>
          <a:srcRect l="79"/>
          <a:stretch>
            <a:fillRect/>
          </a:stretch>
        </p:blipFill>
        <p:spPr>
          <a:xfrm>
            <a:off x="0" y="-1"/>
            <a:ext cx="9144000" cy="501317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9512" y="5661248"/>
            <a:ext cx="9134646" cy="1077218"/>
          </a:xfrm>
          <a:prstGeom prst="rect">
            <a:avLst/>
          </a:prstGeom>
          <a:noFill/>
        </p:spPr>
        <p:txBody>
          <a:bodyPr wrap="square">
            <a:spAutoFit/>
          </a:bodyPr>
          <a:lstStyle/>
          <a:p>
            <a:pPr xmlns:a="http://schemas.openxmlformats.org/drawingml/2006/main" lvl="0">
              <a:defRPr/>
            </a:pPr>
            <a:r xmlns:a="http://schemas.openxmlformats.org/drawingml/2006/main">
              <a:rPr lang="ms" altLang="ko-KR" sz="3200">
                <a:solidFill>
                  <a:schemeClr val="tx1">
                    <a:lumMod val="65000"/>
                    <a:lumOff val="35000"/>
                  </a:schemeClr>
                </a:solidFill>
              </a:rPr>
              <a:t>"Pergilah," kata Yesus, "imanmu telah menyembuhkan engkau." Serta-merta dia menerima penglihatannya.</a:t>
            </a:r>
            <a:endParaRPr xmlns:a="http://schemas.openxmlformats.org/drawingml/2006/main" lang="en-US" altLang="ko-KR"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202360" y="-27384"/>
            <a:ext cx="6810789" cy="55446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749967"/>
            <a:ext cx="9107238" cy="1077218"/>
          </a:xfrm>
          <a:prstGeom prst="rect">
            <a:avLst/>
          </a:prstGeom>
          <a:noFill/>
        </p:spPr>
        <p:txBody>
          <a:bodyPr wrap="square">
            <a:spAutoFit/>
          </a:bodyPr>
          <a:lstStyle/>
          <a:p>
            <a:pPr xmlns:a="http://schemas.openxmlformats.org/drawingml/2006/main" lvl="0">
              <a:defRPr/>
            </a:pPr>
            <a:r xmlns:a="http://schemas.openxmlformats.org/drawingml/2006/main">
              <a:rPr lang="ms" altLang="ko-KR" sz="3200">
                <a:solidFill>
                  <a:schemeClr val="tx1">
                    <a:lumMod val="65000"/>
                    <a:lumOff val="35000"/>
                  </a:schemeClr>
                </a:solidFill>
              </a:rPr>
              <a:t>"Terima kasih Jesus!" Bartimeus mengikut Yesus yang membiarkan dia melihat.</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0132" y="3884"/>
            <a:ext cx="9133867" cy="57293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90151" y="176084"/>
            <a:ext cx="4053592" cy="698311"/>
          </a:xfrm>
          <a:prstGeom prst="rect">
            <a:avLst/>
          </a:prstGeom>
          <a:noFill/>
        </p:spPr>
        <p:txBody>
          <a:bodyPr wrap="square">
            <a:spAutoFit/>
          </a:bodyPr>
          <a:lstStyle/>
          <a:p>
            <a:pPr xmlns:a="http://schemas.openxmlformats.org/drawingml/2006/main" algn="ctr">
              <a:defRPr/>
            </a:pPr>
            <a:r xmlns:a="http://schemas.openxmlformats.org/drawingml/2006/main">
              <a:rPr altLang="ko-KR" lang="ms" sz="4000">
                <a:solidFill>
                  <a:srgbClr val="ff0000"/>
                </a:solidFill>
              </a:rPr>
              <a:t>Pelajaran hari ini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5386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12603"/>
            <a:ext cx="983695" cy="648072"/>
          </a:xfrm>
          <a:prstGeom prst="rect">
            <a:avLst/>
          </a:prstGeom>
          <a:noFill/>
        </p:spPr>
      </p:pic>
      <p:sp>
        <p:nvSpPr>
          <p:cNvPr id="17" name="TextBox 16"/>
          <p:cNvSpPr txBox="1"/>
          <p:nvPr/>
        </p:nvSpPr>
        <p:spPr>
          <a:xfrm>
            <a:off x="380230" y="1124744"/>
            <a:ext cx="8352928" cy="3378676"/>
          </a:xfrm>
          <a:prstGeom prst="rect">
            <a:avLst/>
          </a:prstGeom>
          <a:noFill/>
        </p:spPr>
        <p:txBody>
          <a:bodyPr wrap="square">
            <a:spAutoFit/>
          </a:bodyPr>
          <a:lstStyle/>
          <a:p>
            <a:pPr xmlns:a="http://schemas.openxmlformats.org/drawingml/2006/main" algn="ctr">
              <a:defRPr/>
            </a:pPr>
            <a:r xmlns:a="http://schemas.openxmlformats.org/drawingml/2006/main">
              <a:rPr altLang="ko-KR" lang="ms" sz="3600">
                <a:solidFill>
                  <a:schemeClr val="tx1">
                    <a:lumMod val="65000"/>
                    <a:lumOff val="35000"/>
                  </a:schemeClr>
                </a:solidFill>
              </a:rPr>
              <a:t>Yesus berkata kepada Bartimeus, “Imanmu telah menyembuhkan engkau.”</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ms" sz="3600">
                <a:solidFill>
                  <a:schemeClr val="tx1">
                    <a:lumMod val="65000"/>
                    <a:lumOff val="35000"/>
                  </a:schemeClr>
                </a:solidFill>
              </a:rPr>
              <a:t>Imanlah yang menyelamatkan kita.</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ms" sz="3600">
                <a:solidFill>
                  <a:schemeClr val="tx1">
                    <a:lumMod val="65000"/>
                    <a:lumOff val="35000"/>
                  </a:schemeClr>
                </a:solidFill>
              </a:rPr>
              <a:t>Iman dinyatakan dalam doa yang sungguh-sungguh.</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ms" sz="3600">
                <a:solidFill>
                  <a:schemeClr val="tx1">
                    <a:lumMod val="65000"/>
                    <a:lumOff val="35000"/>
                  </a:schemeClr>
                </a:solidFill>
              </a:rPr>
              <a:t>Apabila kita berdoa kepada Yesus,</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ms" sz="3600">
                <a:solidFill>
                  <a:schemeClr val="tx1">
                    <a:lumMod val="65000"/>
                    <a:lumOff val="35000"/>
                  </a:schemeClr>
                </a:solidFill>
              </a:rPr>
              <a:t>Kita kena ada iman ini.</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9131" y="204846"/>
            <a:ext cx="4053592" cy="574299"/>
          </a:xfrm>
          <a:prstGeom prst="rect">
            <a:avLst/>
          </a:prstGeom>
          <a:noFill/>
        </p:spPr>
        <p:txBody>
          <a:bodyPr wrap="square">
            <a:spAutoFit/>
          </a:bodyPr>
          <a:lstStyle/>
          <a:p>
            <a:pPr xmlns:a="http://schemas.openxmlformats.org/drawingml/2006/main" algn="ctr">
              <a:defRPr/>
            </a:pPr>
            <a:r xmlns:a="http://schemas.openxmlformats.org/drawingml/2006/main">
              <a:rPr altLang="ko-KR" lang="ms" sz="3200"/>
              <a:t>Siapakah Yesus?</a:t>
            </a:r>
            <a:r xmlns:a="http://schemas.openxmlformats.org/drawingml/2006/main">
              <a:rPr altLang="en-US" lang="ms"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ms" sz="3600">
                <a:solidFill>
                  <a:srgbClr val="0070c0"/>
                </a:solidFill>
              </a:rPr>
              <a:t>Yesus adalah..</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ms" sz="3600">
                <a:solidFill>
                  <a:schemeClr val="tx1">
                    <a:lumMod val="65000"/>
                    <a:lumOff val="35000"/>
                  </a:schemeClr>
                </a:solidFill>
              </a:rPr>
              <a:t>Yesus adalah orang yang mendengar dan menjawab doa kita yang sungguh-sungguh.</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ms" sz="4000">
                <a:solidFill>
                  <a:srgbClr val="ff0000"/>
                </a:solidFill>
              </a:rPr>
              <a:t>Kuiz hari ini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9296" y="70401"/>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062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ms" sz="3200">
                <a:solidFill>
                  <a:schemeClr val="tx1">
                    <a:lumMod val="65000"/>
                    <a:lumOff val="35000"/>
                  </a:schemeClr>
                </a:solidFill>
              </a:rPr>
              <a:t>Apakah yang diminta oleh Bartimeus kepada Yesus?</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ms" sz="2800">
                <a:solidFill>
                  <a:schemeClr val="tx1">
                    <a:lumMod val="65000"/>
                    <a:lumOff val="35000"/>
                  </a:schemeClr>
                </a:solidFill>
              </a:rPr>
              <a:t>① </a:t>
            </a:r>
            <a:r xmlns:a="http://schemas.openxmlformats.org/drawingml/2006/main">
              <a:rPr altLang="ko-KR" lang="ms" sz="2800">
                <a:solidFill>
                  <a:schemeClr val="tx1">
                    <a:lumMod val="65000"/>
                    <a:lumOff val="35000"/>
                  </a:schemeClr>
                </a:solidFill>
              </a:rPr>
              <a:t>Beri saya banyak wang.</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ms" sz="2800">
                <a:solidFill>
                  <a:schemeClr val="tx1">
                    <a:lumMod val="65000"/>
                    <a:lumOff val="35000"/>
                  </a:schemeClr>
                </a:solidFill>
              </a:rPr>
              <a:t>② </a:t>
            </a:r>
            <a:r xmlns:a="http://schemas.openxmlformats.org/drawingml/2006/main">
              <a:rPr altLang="ko-KR" lang="ms" sz="2800">
                <a:solidFill>
                  <a:schemeClr val="tx1">
                    <a:lumMod val="65000"/>
                    <a:lumOff val="35000"/>
                  </a:schemeClr>
                </a:solidFill>
              </a:rPr>
              <a:t>Saya mahu menjadi murid anda.</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s" sz="2800">
                <a:solidFill>
                  <a:schemeClr val="tx1">
                    <a:lumMod val="65000"/>
                    <a:lumOff val="35000"/>
                  </a:schemeClr>
                </a:solidFill>
              </a:rPr>
              <a:t>③ </a:t>
            </a:r>
            <a:r xmlns:a="http://schemas.openxmlformats.org/drawingml/2006/main">
              <a:rPr altLang="ko-KR" lang="ms" sz="2800">
                <a:solidFill>
                  <a:schemeClr val="tx1">
                    <a:lumMod val="65000"/>
                    <a:lumOff val="35000"/>
                  </a:schemeClr>
                </a:solidFill>
              </a:rPr>
              <a:t>Biarkan saya berjalan di atas air.</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15748"/>
            <a:ext cx="8712968" cy="511622"/>
          </a:xfrm>
          <a:prstGeom prst="rect">
            <a:avLst/>
          </a:prstGeom>
          <a:noFill/>
        </p:spPr>
        <p:txBody>
          <a:bodyPr wrap="square">
            <a:spAutoFit/>
          </a:bodyPr>
          <a:lstStyle/>
          <a:p>
            <a:pPr xmlns:a="http://schemas.openxmlformats.org/drawingml/2006/main" lvl="0">
              <a:defRPr/>
            </a:pPr>
            <a:r xmlns:a="http://schemas.openxmlformats.org/drawingml/2006/main">
              <a:rPr altLang="en-US" lang="ms" sz="2800">
                <a:solidFill>
                  <a:schemeClr val="tx1">
                    <a:lumMod val="65000"/>
                    <a:lumOff val="35000"/>
                  </a:schemeClr>
                </a:solidFill>
              </a:rPr>
              <a:t>④ </a:t>
            </a:r>
            <a:r xmlns:a="http://schemas.openxmlformats.org/drawingml/2006/main">
              <a:rPr altLang="ko-KR" lang="ms" sz="2800">
                <a:solidFill>
                  <a:schemeClr val="tx1">
                    <a:lumMod val="65000"/>
                    <a:lumOff val="35000"/>
                  </a:schemeClr>
                </a:solidFill>
              </a:rPr>
              <a:t>Saya mahu melihat lagi.</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11592" y="5126076"/>
            <a:ext cx="8712968" cy="510819"/>
          </a:xfrm>
          <a:prstGeom prst="rect">
            <a:avLst/>
          </a:prstGeom>
          <a:noFill/>
        </p:spPr>
        <p:txBody>
          <a:bodyPr wrap="square">
            <a:spAutoFit/>
          </a:bodyPr>
          <a:lstStyle/>
          <a:p>
            <a:pPr xmlns:a="http://schemas.openxmlformats.org/drawingml/2006/main" lvl="0">
              <a:defRPr/>
            </a:pPr>
            <a:r xmlns:a="http://schemas.openxmlformats.org/drawingml/2006/main">
              <a:rPr altLang="en-US" lang="ms" sz="2800">
                <a:solidFill>
                  <a:srgbClr val="ff0000"/>
                </a:solidFill>
              </a:rPr>
              <a:t>④ </a:t>
            </a:r>
            <a:r xmlns:a="http://schemas.openxmlformats.org/drawingml/2006/main">
              <a:rPr altLang="ko-KR" lang="ms" sz="2800">
                <a:solidFill>
                  <a:srgbClr val="ff0000"/>
                </a:solidFill>
              </a:rPr>
              <a:t>Saya mahu melihat lagi.</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5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s" sz="4000">
                <a:solidFill>
                  <a:srgbClr val="ff0000"/>
                </a:solidFill>
              </a:rPr>
              <a:t>Firman hari ini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101567"/>
            <a:ext cx="983695" cy="648072"/>
          </a:xfrm>
          <a:prstGeom prst="rect">
            <a:avLst/>
          </a:prstGeom>
          <a:noFill/>
        </p:spPr>
      </p:pic>
      <p:sp>
        <p:nvSpPr>
          <p:cNvPr id="23" name="TextBox 22"/>
          <p:cNvSpPr txBox="1"/>
          <p:nvPr/>
        </p:nvSpPr>
        <p:spPr>
          <a:xfrm>
            <a:off x="452238" y="1735088"/>
            <a:ext cx="8208912" cy="3930382"/>
          </a:xfrm>
          <a:prstGeom prst="rect">
            <a:avLst/>
          </a:prstGeom>
          <a:noFill/>
        </p:spPr>
        <p:txBody>
          <a:bodyPr wrap="square">
            <a:spAutoFit/>
          </a:bodyPr>
          <a:lstStyle/>
          <a:p>
            <a:pPr xmlns:a="http://schemas.openxmlformats.org/drawingml/2006/main" lvl="0">
              <a:defRPr/>
            </a:pPr>
            <a:r xmlns:a="http://schemas.openxmlformats.org/drawingml/2006/main">
              <a:rPr altLang="ko-KR" lang="ms" sz="3600"/>
              <a:t>"Pergilah," kata Yesus, "imanmu telah menyembuhkan engkau." Serta-merta dia mendapat penglihatan dan mengikut Yesus di sepanjang jalan.</a:t>
            </a:r>
            <a:endParaRPr xmlns:a="http://schemas.openxmlformats.org/drawingml/2006/main" altLang="ko-KR" lang="en-US" sz="3600"/>
          </a:p>
          <a:p>
            <a:pPr xmlns:a="http://schemas.openxmlformats.org/drawingml/2006/main" lvl="0">
              <a:defRPr/>
            </a:pPr>
            <a:r xmlns:a="http://schemas.openxmlformats.org/drawingml/2006/main">
              <a:rPr altLang="ko-KR" lang="ms" sz="3600"/>
              <a:t>   </a:t>
            </a:r>
            <a:endParaRPr xmlns:a="http://schemas.openxmlformats.org/drawingml/2006/main" altLang="ko-KR" lang="en-US" sz="3600"/>
          </a:p>
          <a:p>
            <a:pPr lvl="0">
              <a:defRPr/>
            </a:pPr>
            <a:endParaRPr altLang="ko-KR" lang="en-US" sz="3600"/>
          </a:p>
          <a:p>
            <a:pPr xmlns:a="http://schemas.openxmlformats.org/drawingml/2006/main" lvl="0">
              <a:defRPr/>
            </a:pPr>
            <a:r xmlns:a="http://schemas.openxmlformats.org/drawingml/2006/main">
              <a:rPr altLang="ko-KR" lang="ms" sz="3600"/>
              <a:t> </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ms" sz="2800">
                <a:solidFill>
                  <a:schemeClr val="tx1">
                    <a:lumMod val="65000"/>
                    <a:lumOff val="35000"/>
                  </a:schemeClr>
                </a:solidFill>
              </a:rPr>
              <a:t>Tandakan</a:t>
            </a:r>
            <a:r xmlns:a="http://schemas.openxmlformats.org/drawingml/2006/main">
              <a:rPr altLang="en-US" lang="ms" sz="2800">
                <a:solidFill>
                  <a:schemeClr val="tx1">
                    <a:lumMod val="65000"/>
                    <a:lumOff val="35000"/>
                  </a:schemeClr>
                </a:solidFill>
              </a:rPr>
              <a:t> </a:t>
            </a:r>
            <a:r xmlns:a="http://schemas.openxmlformats.org/drawingml/2006/main">
              <a:rPr altLang="ko-KR" lang="ms" sz="2800">
                <a:solidFill>
                  <a:schemeClr val="tx1">
                    <a:lumMod val="65000"/>
                    <a:lumOff val="35000"/>
                  </a:schemeClr>
                </a:solidFill>
              </a:rPr>
              <a:t>10:</a:t>
            </a:r>
            <a:r xmlns:a="http://schemas.openxmlformats.org/drawingml/2006/main">
              <a:rPr altLang="en-US" lang="ms" sz="2800">
                <a:solidFill>
                  <a:schemeClr val="tx1">
                    <a:lumMod val="65000"/>
                    <a:lumOff val="35000"/>
                  </a:schemeClr>
                </a:solidFill>
              </a:rPr>
              <a:t> </a:t>
            </a:r>
            <a:r xmlns:a="http://schemas.openxmlformats.org/drawingml/2006/main">
              <a:rPr altLang="ko-KR" lang="ms" sz="2800">
                <a:solidFill>
                  <a:schemeClr val="tx1">
                    <a:lumMod val="65000"/>
                    <a:lumOff val="35000"/>
                  </a:schemeClr>
                </a:solidFill>
              </a:rPr>
              <a:t>52</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ms" altLang="ko-KR" b="1">
                <a:solidFill>
                  <a:schemeClr val="tx1">
                    <a:lumMod val="50000"/>
                    <a:lumOff val="50000"/>
                  </a:schemeClr>
                </a:solidFill>
              </a:rPr>
              <a:t>No. 77 Firman Tuhan</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096707"/>
          </a:xfrm>
          <a:prstGeom prst="rect">
            <a:avLst/>
          </a:prstGeom>
          <a:noFill/>
        </p:spPr>
        <p:txBody>
          <a:bodyPr wrap="square">
            <a:spAutoFit/>
          </a:bodyPr>
          <a:lstStyle/>
          <a:p>
            <a:pPr xmlns:a="http://schemas.openxmlformats.org/drawingml/2006/main" algn="ctr">
              <a:defRPr/>
            </a:pPr>
            <a:r xmlns:a="http://schemas.openxmlformats.org/drawingml/2006/main">
              <a:rPr lang="ms" altLang="ko-KR" sz="4400"/>
              <a:t>Zakheus memanjat pokok</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194887" y="2060848"/>
            <a:ext cx="4943222" cy="36724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s" sz="4000">
                <a:solidFill>
                  <a:srgbClr val="ff0000"/>
                </a:solidFill>
              </a:rPr>
              <a:t>Firman hari ini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8342" y="5793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50480"/>
            <a:ext cx="983695" cy="648072"/>
          </a:xfrm>
          <a:prstGeom prst="rect">
            <a:avLst/>
          </a:prstGeom>
          <a:noFill/>
        </p:spPr>
      </p:pic>
      <p:sp>
        <p:nvSpPr>
          <p:cNvPr id="23" name="TextBox 22"/>
          <p:cNvSpPr txBox="1"/>
          <p:nvPr/>
        </p:nvSpPr>
        <p:spPr>
          <a:xfrm>
            <a:off x="539552" y="2420888"/>
            <a:ext cx="8208912" cy="1177657"/>
          </a:xfrm>
          <a:prstGeom prst="rect">
            <a:avLst/>
          </a:prstGeom>
          <a:noFill/>
        </p:spPr>
        <p:txBody>
          <a:bodyPr wrap="square">
            <a:spAutoFit/>
          </a:bodyPr>
          <a:lstStyle/>
          <a:p>
            <a:pPr xmlns:a="http://schemas.openxmlformats.org/drawingml/2006/main" lvl="0">
              <a:defRPr/>
            </a:pPr>
            <a:r xmlns:a="http://schemas.openxmlformats.org/drawingml/2006/main">
              <a:rPr altLang="ko-KR" lang="ms" sz="3600"/>
              <a:t>Sebab Anak Manusia datang untuk mencari dan menyelamatkan yang hilang."</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ms" sz="2800">
                <a:solidFill>
                  <a:schemeClr val="tx1">
                    <a:lumMod val="65000"/>
                    <a:lumOff val="35000"/>
                  </a:schemeClr>
                </a:solidFill>
              </a:rPr>
              <a:t>Lukas</a:t>
            </a:r>
            <a:r xmlns:a="http://schemas.openxmlformats.org/drawingml/2006/main">
              <a:rPr altLang="en-US" lang="ms" sz="2800">
                <a:solidFill>
                  <a:schemeClr val="tx1">
                    <a:lumMod val="65000"/>
                    <a:lumOff val="35000"/>
                  </a:schemeClr>
                </a:solidFill>
              </a:rPr>
              <a:t> </a:t>
            </a:r>
            <a:r xmlns:a="http://schemas.openxmlformats.org/drawingml/2006/main">
              <a:rPr altLang="ko-KR" lang="ms" sz="2800">
                <a:solidFill>
                  <a:schemeClr val="tx1">
                    <a:lumMod val="65000"/>
                    <a:lumOff val="35000"/>
                  </a:schemeClr>
                </a:solidFill>
              </a:rPr>
              <a:t>19:</a:t>
            </a:r>
            <a:r xmlns:a="http://schemas.openxmlformats.org/drawingml/2006/main">
              <a:rPr altLang="en-US" lang="ms" sz="2800">
                <a:solidFill>
                  <a:schemeClr val="tx1">
                    <a:lumMod val="65000"/>
                    <a:lumOff val="35000"/>
                  </a:schemeClr>
                </a:solidFill>
              </a:rPr>
              <a:t> </a:t>
            </a:r>
            <a:r xmlns:a="http://schemas.openxmlformats.org/drawingml/2006/main">
              <a:rPr altLang="ko-KR" lang="ms" sz="2800">
                <a:solidFill>
                  <a:schemeClr val="tx1">
                    <a:lumMod val="65000"/>
                    <a:lumOff val="35000"/>
                  </a:schemeClr>
                </a:solidFill>
              </a:rPr>
              <a:t>10</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ms" altLang="ko-KR" sz="3200">
                <a:solidFill>
                  <a:schemeClr val="tx1">
                    <a:lumMod val="65000"/>
                    <a:lumOff val="35000"/>
                  </a:schemeClr>
                </a:solidFill>
              </a:rPr>
              <a:t>Ada seorang kaya bernama Zakheus. Dia adalah ketua pemungut cukai, jadi orang membencinya.</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672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805264"/>
            <a:ext cx="9134632" cy="954107"/>
          </a:xfrm>
          <a:prstGeom prst="rect">
            <a:avLst/>
          </a:prstGeom>
          <a:noFill/>
        </p:spPr>
        <p:txBody>
          <a:bodyPr wrap="square">
            <a:spAutoFit/>
          </a:bodyPr>
          <a:lstStyle/>
          <a:p>
            <a:pPr xmlns:a="http://schemas.openxmlformats.org/drawingml/2006/main" lvl="0">
              <a:defRPr/>
            </a:pPr>
            <a:r xmlns:a="http://schemas.openxmlformats.org/drawingml/2006/main">
              <a:rPr lang="ms" altLang="ko-KR" sz="2800">
                <a:solidFill>
                  <a:schemeClr val="tx1">
                    <a:lumMod val="65000"/>
                    <a:lumOff val="35000"/>
                  </a:schemeClr>
                </a:solidFill>
              </a:rPr>
              <a:t>Pada suatu hari Yesus datang ke kampung tempat Zakheus tinggal. Ramai orang berkerumun untuk melihat Yesus.</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9368" y="0"/>
            <a:ext cx="9134632" cy="572836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9184" y="5288340"/>
            <a:ext cx="9134646" cy="1558230"/>
          </a:xfrm>
          <a:prstGeom prst="rect">
            <a:avLst/>
          </a:prstGeom>
          <a:noFill/>
        </p:spPr>
        <p:txBody>
          <a:bodyPr wrap="square">
            <a:spAutoFit/>
          </a:bodyPr>
          <a:lstStyle/>
          <a:p>
            <a:pPr xmlns:a="http://schemas.openxmlformats.org/drawingml/2006/main" lvl="0">
              <a:defRPr/>
            </a:pPr>
            <a:r xmlns:a="http://schemas.openxmlformats.org/drawingml/2006/main">
              <a:rPr lang="ms" altLang="ko-KR" sz="3200">
                <a:solidFill>
                  <a:schemeClr val="tx1">
                    <a:lumMod val="65000"/>
                    <a:lumOff val="35000"/>
                  </a:schemeClr>
                </a:solidFill>
              </a:rPr>
              <a:t>Sebaik sahaja ayahnya melihat anaknya datang dari jauh, dia berlari ke arahnya dan memeluknya dan menerimanya dengan gembira.</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195736" y="188640"/>
            <a:ext cx="4464496" cy="453650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400" y="5373216"/>
            <a:ext cx="9078915" cy="1368578"/>
          </a:xfrm>
          <a:prstGeom prst="rect">
            <a:avLst/>
          </a:prstGeom>
          <a:noFill/>
        </p:spPr>
        <p:txBody>
          <a:bodyPr wrap="square">
            <a:spAutoFit/>
          </a:bodyPr>
          <a:lstStyle/>
          <a:p>
            <a:pPr xmlns:a="http://schemas.openxmlformats.org/drawingml/2006/main" lvl="0">
              <a:defRPr/>
            </a:pPr>
            <a:r xmlns:a="http://schemas.openxmlformats.org/drawingml/2006/main">
              <a:rPr lang="ms" altLang="ko-KR" sz="2800">
                <a:solidFill>
                  <a:schemeClr val="tx1">
                    <a:lumMod val="65000"/>
                    <a:lumOff val="35000"/>
                  </a:schemeClr>
                </a:solidFill>
              </a:rPr>
              <a:t>Zakheus memanjat pokok untuk melihat Yesus. Yesus memandangnya dan berkata. “Zakheus, turunlah segera. Saya mesti tinggal di rumah awak hari ini.”</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 y="-12084"/>
            <a:ext cx="9144000" cy="531329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0432" y="5780782"/>
            <a:ext cx="9134646" cy="1065788"/>
          </a:xfrm>
          <a:prstGeom prst="rect">
            <a:avLst/>
          </a:prstGeom>
          <a:noFill/>
        </p:spPr>
        <p:txBody>
          <a:bodyPr wrap="square">
            <a:spAutoFit/>
          </a:bodyPr>
          <a:lstStyle/>
          <a:p>
            <a:pPr xmlns:a="http://schemas.openxmlformats.org/drawingml/2006/main" lvl="0">
              <a:defRPr/>
            </a:pPr>
            <a:r xmlns:a="http://schemas.openxmlformats.org/drawingml/2006/main">
              <a:rPr lang="ms" altLang="ko-KR" sz="3200">
                <a:solidFill>
                  <a:schemeClr val="tx1">
                    <a:lumMod val="65000"/>
                    <a:lumOff val="35000"/>
                  </a:schemeClr>
                </a:solidFill>
              </a:rPr>
              <a:t>"Zakheus memutuskan kepada Yesus. "Aku akan memberikan separuh daripada hartaku kepada orang miskin."</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4687"/>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749967"/>
            <a:ext cx="9107238" cy="1001353"/>
          </a:xfrm>
          <a:prstGeom prst="rect">
            <a:avLst/>
          </a:prstGeom>
          <a:noFill/>
        </p:spPr>
        <p:txBody>
          <a:bodyPr wrap="square">
            <a:spAutoFit/>
          </a:bodyPr>
          <a:lstStyle/>
          <a:p>
            <a:pPr xmlns:a="http://schemas.openxmlformats.org/drawingml/2006/main" lvl="0">
              <a:defRPr/>
            </a:pPr>
            <a:r xmlns:a="http://schemas.openxmlformats.org/drawingml/2006/main">
              <a:rPr lang="ms" altLang="ko-KR" sz="3000">
                <a:solidFill>
                  <a:schemeClr val="tx1">
                    <a:lumMod val="65000"/>
                    <a:lumOff val="35000"/>
                  </a:schemeClr>
                </a:solidFill>
              </a:rPr>
              <a:t>Yesus berkata, "Hari ini telah datang keselamatan kepada rumah ini. Aku datang untuk mencari dan menyelamatkan yang hilang."</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25619" cy="57293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5832" y="203047"/>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ms" sz="4000">
                <a:solidFill>
                  <a:srgbClr val="ff0000"/>
                </a:solidFill>
              </a:rPr>
              <a:t>Pelajaran hari ini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65873"/>
            <a:ext cx="983695" cy="648072"/>
          </a:xfrm>
          <a:prstGeom prst="rect">
            <a:avLst/>
          </a:prstGeom>
          <a:noFill/>
        </p:spPr>
      </p:pic>
      <p:sp>
        <p:nvSpPr>
          <p:cNvPr id="17" name="TextBox 16"/>
          <p:cNvSpPr txBox="1"/>
          <p:nvPr/>
        </p:nvSpPr>
        <p:spPr>
          <a:xfrm>
            <a:off x="380230" y="1124744"/>
            <a:ext cx="8352928" cy="3502501"/>
          </a:xfrm>
          <a:prstGeom prst="rect">
            <a:avLst/>
          </a:prstGeom>
          <a:noFill/>
        </p:spPr>
        <p:txBody>
          <a:bodyPr wrap="square">
            <a:spAutoFit/>
          </a:bodyPr>
          <a:lstStyle/>
          <a:p>
            <a:pPr xmlns:a="http://schemas.openxmlformats.org/drawingml/2006/main" algn="ctr">
              <a:defRPr/>
            </a:pPr>
            <a:r xmlns:a="http://schemas.openxmlformats.org/drawingml/2006/main">
              <a:rPr altLang="ko-KR" lang="ms" sz="3200">
                <a:solidFill>
                  <a:schemeClr val="tx1">
                    <a:lumMod val="65000"/>
                    <a:lumOff val="35000"/>
                  </a:schemeClr>
                </a:solidFill>
              </a:rPr>
              <a:t>Apabila Zakheus bertemu Yesus, dia mengaku bahawa dia akan memberikan harta yang paling dikasihinya kepada orang miskin.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s" sz="3200">
                <a:solidFill>
                  <a:schemeClr val="tx1">
                    <a:lumMod val="65000"/>
                    <a:lumOff val="35000"/>
                  </a:schemeClr>
                </a:solidFill>
              </a:rPr>
              <a:t>Apakah perkara yang paling penting kepada anda?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s" sz="3200">
                <a:solidFill>
                  <a:schemeClr val="tx1">
                    <a:lumMod val="65000"/>
                    <a:lumOff val="35000"/>
                  </a:schemeClr>
                </a:solidFill>
              </a:rPr>
              <a:t>Apakah yang anda serahkan selepas berjumpa dengan Yesus?</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s" sz="3200">
                <a:solidFill>
                  <a:schemeClr val="tx1">
                    <a:lumMod val="65000"/>
                    <a:lumOff val="35000"/>
                  </a:schemeClr>
                </a:solidFill>
              </a:rPr>
              <a:t>Kita harus ingat bahawa perkara yang paling berharga bagi kita ialah Yesus.</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06922" y="120696"/>
            <a:ext cx="4053592" cy="572724"/>
          </a:xfrm>
          <a:prstGeom prst="rect">
            <a:avLst/>
          </a:prstGeom>
          <a:noFill/>
        </p:spPr>
        <p:txBody>
          <a:bodyPr wrap="square">
            <a:spAutoFit/>
          </a:bodyPr>
          <a:lstStyle/>
          <a:p>
            <a:pPr xmlns:a="http://schemas.openxmlformats.org/drawingml/2006/main" algn="ctr">
              <a:defRPr/>
            </a:pPr>
            <a:r xmlns:a="http://schemas.openxmlformats.org/drawingml/2006/main">
              <a:rPr altLang="ko-KR" lang="ms" sz="3200">
                <a:solidFill>
                  <a:srgbClr val="ff0000"/>
                </a:solidFill>
              </a:rPr>
              <a:t>Siapakah Yesus?</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42789" y="7372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57399"/>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ms" sz="3600">
                <a:solidFill>
                  <a:srgbClr val="0070c0"/>
                </a:solidFill>
              </a:rPr>
              <a:t>Yesus adalah..</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altLang="ko-KR" lang="ms" sz="3600">
                <a:solidFill>
                  <a:schemeClr val="tx1">
                    <a:lumMod val="65000"/>
                    <a:lumOff val="35000"/>
                  </a:schemeClr>
                </a:solidFill>
              </a:rPr>
              <a:t>Yesus adalah Juruselamat yang datang ke negeri ini untuk menyelamatkan semua orang tanpa perbezaan.</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ms" sz="4000">
                <a:solidFill>
                  <a:srgbClr val="ff0000"/>
                </a:solidFill>
              </a:rPr>
              <a:t>hari ini</a:t>
            </a:r>
            <a:r xmlns:a="http://schemas.openxmlformats.org/drawingml/2006/main">
              <a:rPr altLang="en-US" lang="ms" sz="4000">
                <a:solidFill>
                  <a:srgbClr val="ff0000"/>
                </a:solidFill>
              </a:rPr>
              <a:t> </a:t>
            </a:r>
            <a:r xmlns:a="http://schemas.openxmlformats.org/drawingml/2006/main">
              <a:rPr altLang="ko-KR" lang="ms" sz="4000">
                <a:solidFill>
                  <a:srgbClr val="ff0000"/>
                </a:solidFill>
              </a:rPr>
              <a:t>Kuiz</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7721" y="12928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10190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ms" sz="3200">
                <a:solidFill>
                  <a:schemeClr val="tx1">
                    <a:lumMod val="65000"/>
                    <a:lumOff val="35000"/>
                  </a:schemeClr>
                </a:solidFill>
              </a:rPr>
              <a:t>Mengapa orang membenci Zakheus?</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ms" sz="2800">
                <a:solidFill>
                  <a:schemeClr val="tx1">
                    <a:lumMod val="65000"/>
                    <a:lumOff val="35000"/>
                  </a:schemeClr>
                </a:solidFill>
              </a:rPr>
              <a:t>① </a:t>
            </a:r>
            <a:r xmlns:a="http://schemas.openxmlformats.org/drawingml/2006/main">
              <a:rPr altLang="ko-KR" lang="ms" sz="2800">
                <a:solidFill>
                  <a:schemeClr val="tx1">
                    <a:lumMod val="65000"/>
                    <a:lumOff val="35000"/>
                  </a:schemeClr>
                </a:solidFill>
              </a:rPr>
              <a:t>Kerana</a:t>
            </a:r>
            <a:r xmlns:a="http://schemas.openxmlformats.org/drawingml/2006/main">
              <a:rPr altLang="en-US" lang="ms" sz="2800">
                <a:solidFill>
                  <a:schemeClr val="tx1">
                    <a:lumMod val="65000"/>
                    <a:lumOff val="35000"/>
                  </a:schemeClr>
                </a:solidFill>
              </a:rPr>
              <a:t> </a:t>
            </a:r>
            <a:r xmlns:a="http://schemas.openxmlformats.org/drawingml/2006/main">
              <a:rPr altLang="ko-KR" lang="ms" sz="2800">
                <a:solidFill>
                  <a:schemeClr val="tx1">
                    <a:lumMod val="65000"/>
                    <a:lumOff val="35000"/>
                  </a:schemeClr>
                </a:solidFill>
              </a:rPr>
              <a:t>dia</a:t>
            </a:r>
            <a:r xmlns:a="http://schemas.openxmlformats.org/drawingml/2006/main">
              <a:rPr altLang="en-US" lang="ms" sz="2800">
                <a:solidFill>
                  <a:schemeClr val="tx1">
                    <a:lumMod val="65000"/>
                    <a:lumOff val="35000"/>
                  </a:schemeClr>
                </a:solidFill>
              </a:rPr>
              <a:t> </a:t>
            </a:r>
            <a:r xmlns:a="http://schemas.openxmlformats.org/drawingml/2006/main">
              <a:rPr altLang="ko-KR" lang="ms" sz="2800">
                <a:solidFill>
                  <a:schemeClr val="tx1">
                    <a:lumMod val="65000"/>
                    <a:lumOff val="35000"/>
                  </a:schemeClr>
                </a:solidFill>
              </a:rPr>
              <a:t>adalah</a:t>
            </a:r>
            <a:r xmlns:a="http://schemas.openxmlformats.org/drawingml/2006/main">
              <a:rPr altLang="en-US" lang="ms" sz="2800">
                <a:solidFill>
                  <a:schemeClr val="tx1">
                    <a:lumMod val="65000"/>
                    <a:lumOff val="35000"/>
                  </a:schemeClr>
                </a:solidFill>
              </a:rPr>
              <a:t> </a:t>
            </a:r>
            <a:r xmlns:a="http://schemas.openxmlformats.org/drawingml/2006/main">
              <a:rPr altLang="ko-KR" lang="ms" sz="2800">
                <a:solidFill>
                  <a:schemeClr val="tx1">
                    <a:lumMod val="65000"/>
                    <a:lumOff val="35000"/>
                  </a:schemeClr>
                </a:solidFill>
              </a:rPr>
              <a:t>a</a:t>
            </a:r>
            <a:r xmlns:a="http://schemas.openxmlformats.org/drawingml/2006/main">
              <a:rPr altLang="en-US" lang="ms" sz="2800">
                <a:solidFill>
                  <a:schemeClr val="tx1">
                    <a:lumMod val="65000"/>
                    <a:lumOff val="35000"/>
                  </a:schemeClr>
                </a:solidFill>
              </a:rPr>
              <a:t> </a:t>
            </a:r>
            <a:r xmlns:a="http://schemas.openxmlformats.org/drawingml/2006/main">
              <a:rPr altLang="ko-KR" lang="ms" sz="2800">
                <a:solidFill>
                  <a:schemeClr val="tx1">
                    <a:lumMod val="65000"/>
                    <a:lumOff val="35000"/>
                  </a:schemeClr>
                </a:solidFill>
              </a:rPr>
              <a:t>ketua</a:t>
            </a:r>
            <a:r xmlns:a="http://schemas.openxmlformats.org/drawingml/2006/main">
              <a:rPr altLang="en-US" lang="ms" sz="2800">
                <a:solidFill>
                  <a:schemeClr val="tx1">
                    <a:lumMod val="65000"/>
                    <a:lumOff val="35000"/>
                  </a:schemeClr>
                </a:solidFill>
              </a:rPr>
              <a:t> </a:t>
            </a:r>
            <a:r xmlns:a="http://schemas.openxmlformats.org/drawingml/2006/main">
              <a:rPr altLang="ko-KR" lang="ms" sz="2800">
                <a:solidFill>
                  <a:schemeClr val="tx1">
                    <a:lumMod val="65000"/>
                    <a:lumOff val="35000"/>
                  </a:schemeClr>
                </a:solidFill>
              </a:rPr>
              <a:t>cukai</a:t>
            </a:r>
            <a:r xmlns:a="http://schemas.openxmlformats.org/drawingml/2006/main">
              <a:rPr altLang="en-US" lang="ms" sz="2800">
                <a:solidFill>
                  <a:schemeClr val="tx1">
                    <a:lumMod val="65000"/>
                    <a:lumOff val="35000"/>
                  </a:schemeClr>
                </a:solidFill>
              </a:rPr>
              <a:t> </a:t>
            </a:r>
            <a:r xmlns:a="http://schemas.openxmlformats.org/drawingml/2006/main">
              <a:rPr altLang="ko-KR" lang="ms" sz="2800">
                <a:solidFill>
                  <a:schemeClr val="tx1">
                    <a:lumMod val="65000"/>
                    <a:lumOff val="35000"/>
                  </a:schemeClr>
                </a:solidFill>
              </a:rPr>
              <a:t>pengumpul.</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ms" sz="2800">
                <a:solidFill>
                  <a:schemeClr val="tx1">
                    <a:lumMod val="65000"/>
                    <a:lumOff val="35000"/>
                  </a:schemeClr>
                </a:solidFill>
              </a:rPr>
              <a:t>② </a:t>
            </a:r>
            <a:r xmlns:a="http://schemas.openxmlformats.org/drawingml/2006/main">
              <a:rPr altLang="ko-KR" lang="ms" sz="2800">
                <a:solidFill>
                  <a:schemeClr val="tx1">
                    <a:lumMod val="65000"/>
                    <a:lumOff val="35000"/>
                  </a:schemeClr>
                </a:solidFill>
              </a:rPr>
              <a:t>Kerana dia percaya kepada Yesus dengan baik.</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s" sz="2800">
                <a:solidFill>
                  <a:schemeClr val="tx1">
                    <a:lumMod val="65000"/>
                    <a:lumOff val="35000"/>
                  </a:schemeClr>
                </a:solidFill>
              </a:rPr>
              <a:t>③ </a:t>
            </a:r>
            <a:r xmlns:a="http://schemas.openxmlformats.org/drawingml/2006/main">
              <a:rPr altLang="ko-KR" lang="ms" sz="2800">
                <a:solidFill>
                  <a:schemeClr val="tx1">
                    <a:lumMod val="65000"/>
                    <a:lumOff val="35000"/>
                  </a:schemeClr>
                </a:solidFill>
              </a:rPr>
              <a:t>Kerana dia banyak berdoa.</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s" sz="2800">
                <a:solidFill>
                  <a:schemeClr val="tx1">
                    <a:lumMod val="65000"/>
                    <a:lumOff val="35000"/>
                  </a:schemeClr>
                </a:solidFill>
              </a:rPr>
              <a:t>④ </a:t>
            </a:r>
            <a:r xmlns:a="http://schemas.openxmlformats.org/drawingml/2006/main">
              <a:rPr altLang="ko-KR" lang="ms" sz="2800">
                <a:solidFill>
                  <a:schemeClr val="tx1">
                    <a:lumMod val="65000"/>
                    <a:lumOff val="35000"/>
                  </a:schemeClr>
                </a:solidFill>
              </a:rPr>
              <a:t>Kerana dia kacak.</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8536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s" sz="2800">
                <a:solidFill>
                  <a:srgbClr val="ff0000"/>
                </a:solidFill>
              </a:rPr>
              <a:t>① </a:t>
            </a:r>
            <a:r xmlns:a="http://schemas.openxmlformats.org/drawingml/2006/main">
              <a:rPr altLang="ko-KR" lang="ms" sz="2800">
                <a:solidFill>
                  <a:srgbClr val="ff0000"/>
                </a:solidFill>
              </a:rPr>
              <a:t>Kerana dia adalah ketua pemungut cukai.</a:t>
            </a:r>
            <a:endParaRPr xmlns:a="http://schemas.openxmlformats.org/drawingml/2006/main" altLang="ko-KR" 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6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s" sz="4000">
                <a:solidFill>
                  <a:srgbClr val="ff0000"/>
                </a:solidFill>
              </a:rPr>
              <a:t>Firman hari ini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8342" y="5793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50480"/>
            <a:ext cx="983695" cy="648072"/>
          </a:xfrm>
          <a:prstGeom prst="rect">
            <a:avLst/>
          </a:prstGeom>
          <a:noFill/>
        </p:spPr>
      </p:pic>
      <p:sp>
        <p:nvSpPr>
          <p:cNvPr id="23" name="TextBox 22"/>
          <p:cNvSpPr txBox="1"/>
          <p:nvPr/>
        </p:nvSpPr>
        <p:spPr>
          <a:xfrm>
            <a:off x="539552" y="2420888"/>
            <a:ext cx="8208912" cy="1177657"/>
          </a:xfrm>
          <a:prstGeom prst="rect">
            <a:avLst/>
          </a:prstGeom>
          <a:noFill/>
        </p:spPr>
        <p:txBody>
          <a:bodyPr wrap="square">
            <a:spAutoFit/>
          </a:bodyPr>
          <a:lstStyle/>
          <a:p>
            <a:pPr xmlns:a="http://schemas.openxmlformats.org/drawingml/2006/main" lvl="0">
              <a:defRPr/>
            </a:pPr>
            <a:r xmlns:a="http://schemas.openxmlformats.org/drawingml/2006/main">
              <a:rPr altLang="ko-KR" lang="ms" sz="3600"/>
              <a:t>Sebab Anak Manusia datang untuk mencari dan menyelamatkan yang hilang."</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ms" sz="2800">
                <a:solidFill>
                  <a:schemeClr val="tx1">
                    <a:lumMod val="65000"/>
                    <a:lumOff val="35000"/>
                  </a:schemeClr>
                </a:solidFill>
              </a:rPr>
              <a:t>Lukas</a:t>
            </a:r>
            <a:r xmlns:a="http://schemas.openxmlformats.org/drawingml/2006/main">
              <a:rPr altLang="en-US" lang="ms" sz="2800">
                <a:solidFill>
                  <a:schemeClr val="tx1">
                    <a:lumMod val="65000"/>
                    <a:lumOff val="35000"/>
                  </a:schemeClr>
                </a:solidFill>
              </a:rPr>
              <a:t> </a:t>
            </a:r>
            <a:r xmlns:a="http://schemas.openxmlformats.org/drawingml/2006/main">
              <a:rPr altLang="ko-KR" lang="ms" sz="2800">
                <a:solidFill>
                  <a:schemeClr val="tx1">
                    <a:lumMod val="65000"/>
                    <a:lumOff val="35000"/>
                  </a:schemeClr>
                </a:solidFill>
              </a:rPr>
              <a:t>19:</a:t>
            </a:r>
            <a:r xmlns:a="http://schemas.openxmlformats.org/drawingml/2006/main">
              <a:rPr altLang="en-US" lang="ms" sz="2800">
                <a:solidFill>
                  <a:schemeClr val="tx1">
                    <a:lumMod val="65000"/>
                    <a:lumOff val="35000"/>
                  </a:schemeClr>
                </a:solidFill>
              </a:rPr>
              <a:t> </a:t>
            </a:r>
            <a:r xmlns:a="http://schemas.openxmlformats.org/drawingml/2006/main">
              <a:rPr altLang="ko-KR" lang="ms" sz="2800">
                <a:solidFill>
                  <a:schemeClr val="tx1">
                    <a:lumMod val="65000"/>
                    <a:lumOff val="35000"/>
                  </a:schemeClr>
                </a:solidFill>
              </a:rPr>
              <a:t>10</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altLang="ko-KR" b="1" lang="ms">
                <a:solidFill>
                  <a:schemeClr val="tx1">
                    <a:lumMod val="50000"/>
                    <a:lumOff val="50000"/>
                  </a:schemeClr>
                </a:solidFill>
              </a:rPr>
              <a:t>No. 78 Firman Tuhan</a:t>
            </a:r>
            <a:endParaRPr xmlns:a="http://schemas.openxmlformats.org/drawingml/2006/main" altLang="en-US" b="1" lang="ko-KR">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descr="D:\bk\bacdk1.png" id="1028" name="Picture 4"/>
            <p:cNvPicPr>
              <a:picLocks noChangeArrowheads="1" noChangeAspect="1"/>
            </p:cNvPicPr>
            <p:nvPr/>
          </p:nvPicPr>
          <p:blipFill rotWithShape="1">
            <a:blip r:embed="rId2"/>
            <a:srcRect b="32580"/>
            <a:stretch>
              <a:fillRect/>
            </a:stretch>
          </p:blipFill>
          <p:spPr>
            <a:xfrm>
              <a:off x="13147" y="44624"/>
              <a:ext cx="6935117" cy="1075197"/>
            </a:xfrm>
            <a:prstGeom prst="rect">
              <a:avLst/>
            </a:prstGeom>
            <a:noFill/>
          </p:spPr>
        </p:pic>
        <p:pic>
          <p:nvPicPr>
            <p:cNvPr descr="D:\bk\bacdk1.png" id="9" name="Picture 4"/>
            <p:cNvPicPr>
              <a:picLocks noChangeArrowheads="1" noChangeAspect="1"/>
            </p:cNvPicPr>
            <p:nvPr/>
          </p:nvPicPr>
          <p:blipFill rotWithShape="1">
            <a:blip r:embed="rId3"/>
            <a:srcRect b="32600" r="6606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4"/>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5"/>
            <a:srcRect r="66060" t="66340"/>
            <a:stretch>
              <a:fillRect/>
            </a:stretch>
          </p:blipFill>
          <p:spPr>
            <a:xfrm>
              <a:off x="6970696" y="1102889"/>
              <a:ext cx="2353832" cy="536826"/>
            </a:xfrm>
            <a:prstGeom prst="rect">
              <a:avLst/>
            </a:prstGeom>
            <a:noFill/>
          </p:spPr>
        </p:pic>
      </p:grpSp>
      <p:pic>
        <p:nvPicPr>
          <p:cNvPr descr="D:\bk\bklogo2_1-1.png" id="1029" name="Picture 5"/>
          <p:cNvPicPr>
            <a:picLocks noChangeArrowheads="1" noChangeAspect="1"/>
          </p:cNvPicPr>
          <p:nvPr/>
        </p:nvPicPr>
        <p:blipFill rotWithShape="1">
          <a:blip r:embed="rId6"/>
          <a:srcRect/>
          <a:stretch>
            <a:fillRect/>
          </a:stretch>
        </p:blipFill>
        <p:spPr>
          <a:xfrm>
            <a:off x="717027" y="3665185"/>
            <a:ext cx="2592288" cy="2592288"/>
          </a:xfrm>
          <a:prstGeom prst="rect">
            <a:avLst/>
          </a:prstGeom>
          <a:noFill/>
        </p:spPr>
      </p:pic>
      <p:pic>
        <p:nvPicPr>
          <p:cNvPr descr="D:\bk\bklogo2_1-1.png" id="16" name="Picture 5"/>
          <p:cNvPicPr>
            <a:picLocks noChangeArrowheads="1" noChangeAspect="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altLang="ko-KR" lang="ms" sz="4400"/>
              <a:t>Rumah yang dibina di atas Batu</a:t>
            </a:r>
            <a:endParaRPr xmlns:a="http://schemas.openxmlformats.org/drawingml/2006/main" altLang="ko-KR" 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altLang="en-US" lang="ko-KR"/>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altLang="en-US" lang="ko-KR"/>
          </a:p>
        </p:txBody>
      </p:sp>
      <p:pic>
        <p:nvPicPr>
          <p:cNvPr id="6" name="그림 5"/>
          <p:cNvPicPr>
            <a:picLocks noChangeAspect="1"/>
          </p:cNvPicPr>
          <p:nvPr/>
        </p:nvPicPr>
        <p:blipFill rotWithShape="1">
          <a:blip r:embed="rId8"/>
          <a:srcRect b="87" l="32" r="12" t="113"/>
          <a:stretch>
            <a:fillRect/>
          </a:stretch>
        </p:blipFill>
        <p:spPr>
          <a:xfrm>
            <a:off x="4382160" y="1782108"/>
            <a:ext cx="4752528" cy="40951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22" presetSubtype="8">
                                  <p:stCondLst>
                                    <p:cond delay="0"/>
                                  </p:stCondLst>
                                  <p:childTnLst>
                                    <p:set>
                                      <p:cBhvr>
                                        <p:cTn dur="1" fill="hold" id="6">
                                          <p:stCondLst>
                                            <p:cond delay="0"/>
                                          </p:stCondLst>
                                        </p:cTn>
                                        <p:tgtEl>
                                          <p:spTgt spid="5"/>
                                        </p:tgtEl>
                                        <p:attrNameLst>
                                          <p:attrName>style.visibility</p:attrName>
                                        </p:attrNameLst>
                                      </p:cBhvr>
                                      <p:to>
                                        <p:strVal val="visible"/>
                                      </p:to>
                                    </p:set>
                                    <p:animEffect filter="wipe(left)" transition="in">
                                      <p:cBhvr>
                                        <p:cTn dur="500" id="7"/>
                                        <p:tgtEl>
                                          <p:spTgt spid="5"/>
                                        </p:tgtEl>
                                      </p:cBhvr>
                                    </p:animEffect>
                                  </p:childTnLst>
                                </p:cTn>
                              </p:par>
                              <p:par>
                                <p:cTn fill="hold" id="8" nodeType="withEffect" presetClass="entr" presetID="22" presetSubtype="2">
                                  <p:stCondLst>
                                    <p:cond delay="0"/>
                                  </p:stCondLst>
                                  <p:childTnLst>
                                    <p:set>
                                      <p:cBhvr>
                                        <p:cTn dur="1" fill="hold" id="9">
                                          <p:stCondLst>
                                            <p:cond delay="0"/>
                                          </p:stCondLst>
                                        </p:cTn>
                                        <p:tgtEl>
                                          <p:spTgt spid="11"/>
                                        </p:tgtEl>
                                        <p:attrNameLst>
                                          <p:attrName>style.visibility</p:attrName>
                                        </p:attrNameLst>
                                      </p:cBhvr>
                                      <p:to>
                                        <p:strVal val="visible"/>
                                      </p:to>
                                    </p:set>
                                    <p:animEffect filter="wipe(right)" transition="in">
                                      <p:cBhvr>
                                        <p:cTn dur="500" id="10"/>
                                        <p:tgtEl>
                                          <p:spTgt spid="11"/>
                                        </p:tgtEl>
                                      </p:cBhvr>
                                    </p:animEffect>
                                  </p:childTnLst>
                                </p:cTn>
                              </p:par>
                            </p:childTnLst>
                          </p:cTn>
                        </p:par>
                        <p:par>
                          <p:cTn fill="hold" id="11">
                            <p:stCondLst>
                              <p:cond delay="500"/>
                            </p:stCondLst>
                            <p:childTnLst>
                              <p:par>
                                <p:cTn fill="hold" id="12" nodeType="afterEffect" presetClass="entr" presetID="10" presetSubtype="0">
                                  <p:stCondLst>
                                    <p:cond delay="0"/>
                                  </p:stCondLst>
                                  <p:childTnLst>
                                    <p:set>
                                      <p:cBhvr>
                                        <p:cTn dur="1" fill="hold" id="13">
                                          <p:stCondLst>
                                            <p:cond delay="0"/>
                                          </p:stCondLst>
                                        </p:cTn>
                                        <p:tgtEl>
                                          <p:spTgt spid="1029"/>
                                        </p:tgtEl>
                                        <p:attrNameLst>
                                          <p:attrName>style.visibility</p:attrName>
                                        </p:attrNameLst>
                                      </p:cBhvr>
                                      <p:to>
                                        <p:strVal val="visible"/>
                                      </p:to>
                                    </p:set>
                                    <p:animEffect filter="fade" transition="in">
                                      <p:cBhvr>
                                        <p:cTn dur="500" id="14"/>
                                        <p:tgtEl>
                                          <p:spTgt spid="1029"/>
                                        </p:tgtEl>
                                      </p:cBhvr>
                                    </p:animEffect>
                                  </p:childTnLst>
                                </p:cTn>
                              </p:par>
                              <p:par>
                                <p:cTn fill="hold" id="15" nodeType="withEffect" presetClass="entr" presetID="1" presetSubtype="0">
                                  <p:stCondLst>
                                    <p:cond delay="0"/>
                                  </p:stCondLst>
                                  <p:childTnLst>
                                    <p:set>
                                      <p:cBhvr>
                                        <p:cTn dur="1" fill="hold" id="16">
                                          <p:stCondLst>
                                            <p:cond delay="0"/>
                                          </p:stCondLst>
                                        </p:cTn>
                                        <p:tgtEl>
                                          <p:spTgt spid="16"/>
                                        </p:tgtEl>
                                        <p:attrNameLst>
                                          <p:attrName>style.visibility</p:attrName>
                                        </p:attrNameLst>
                                      </p:cBhvr>
                                      <p:to>
                                        <p:strVal val="visible"/>
                                      </p:to>
                                    </p:set>
                                  </p:childTnLst>
                                </p:cTn>
                              </p:par>
                              <p:par>
                                <p:cTn accel="33333" decel="33333" fill="hold" id="17" nodeType="withEffect" presetClass="emph" presetID="6" presetSubtype="0" repeatCount="indefinite">
                                  <p:stCondLst>
                                    <p:cond delay="0"/>
                                  </p:stCondLst>
                                  <p:childTnLst>
                                    <p:animScale>
                                      <p:cBhvr>
                                        <p:cTn dur="1500" fill="hold" id="18"/>
                                        <p:tgtEl>
                                          <p:spTgt spid="16"/>
                                        </p:tgtEl>
                                      </p:cBhvr>
                                      <p:by x="120000" y="120000"/>
                                    </p:animScale>
                                  </p:childTnLst>
                                </p:cTn>
                              </p:par>
                              <p:par>
                                <p:cTn fill="hold" id="19" nodeType="withEffect" presetClass="exit" presetID="10" presetSubtype="0" repeatCount="indefinite">
                                  <p:stCondLst>
                                    <p:cond delay="0"/>
                                  </p:stCondLst>
                                  <p:childTnLst>
                                    <p:animEffect filter="fade" transition="out">
                                      <p:cBhvr>
                                        <p:cTn dur="1500" id="20"/>
                                        <p:tgtEl>
                                          <p:spTgt spid="16"/>
                                        </p:tgtEl>
                                      </p:cBhvr>
                                    </p:animEffect>
                                    <p:set>
                                      <p:cBhvr>
                                        <p:cTn dur="1" fill="hold" id="21">
                                          <p:stCondLst>
                                            <p:cond delay="1499"/>
                                          </p:stCondLst>
                                        </p:cTn>
                                        <p:tgtEl>
                                          <p:spTgt spid="16"/>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6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200835"/>
            <a:ext cx="4053592" cy="692610"/>
          </a:xfrm>
          <a:prstGeom prst="rect">
            <a:avLst/>
          </a:prstGeom>
          <a:noFill/>
        </p:spPr>
        <p:txBody>
          <a:bodyPr wrap="square">
            <a:spAutoFit/>
          </a:bodyPr>
          <a:lstStyle/>
          <a:p>
            <a:pPr xmlns:a="http://schemas.openxmlformats.org/drawingml/2006/main" algn="ctr">
              <a:defRPr/>
            </a:pPr>
            <a:r xmlns:a="http://schemas.openxmlformats.org/drawingml/2006/main">
              <a:rPr altLang="ko-KR" lang="ms" sz="4000">
                <a:solidFill>
                  <a:srgbClr val="ff0000"/>
                </a:solidFill>
              </a:rPr>
              <a:t>Firman hari ini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82696"/>
            <a:ext cx="983695" cy="648072"/>
          </a:xfrm>
          <a:prstGeom prst="rect">
            <a:avLst/>
          </a:prstGeom>
          <a:noFill/>
        </p:spPr>
      </p:pic>
      <p:sp>
        <p:nvSpPr>
          <p:cNvPr id="23" name="TextBox 22"/>
          <p:cNvSpPr txBox="1"/>
          <p:nvPr/>
        </p:nvSpPr>
        <p:spPr>
          <a:xfrm>
            <a:off x="467543" y="1628800"/>
            <a:ext cx="8208912" cy="2284070"/>
          </a:xfrm>
          <a:prstGeom prst="rect">
            <a:avLst/>
          </a:prstGeom>
          <a:noFill/>
        </p:spPr>
        <p:txBody>
          <a:bodyPr wrap="square">
            <a:spAutoFit/>
          </a:bodyPr>
          <a:lstStyle/>
          <a:p>
            <a:pPr xmlns:a="http://schemas.openxmlformats.org/drawingml/2006/main" lvl="0">
              <a:defRPr/>
            </a:pPr>
            <a:r xmlns:a="http://schemas.openxmlformats.org/drawingml/2006/main">
              <a:rPr altLang="ko-KR" lang="ms" sz="3600"/>
              <a:t>“Sebab itu setiap orang yang mendengar perkataan-Ku ini dan melaksanakannya, ia sama seperti orang bijak yang membina rumahnya di atas batu.</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ms" sz="2800">
                <a:solidFill>
                  <a:schemeClr val="tx1">
                    <a:lumMod val="65000"/>
                    <a:lumOff val="35000"/>
                  </a:schemeClr>
                </a:solidFill>
              </a:rPr>
              <a:t>Matthew</a:t>
            </a:r>
            <a:r xmlns:a="http://schemas.openxmlformats.org/drawingml/2006/main">
              <a:rPr altLang="en-US" lang="ms" sz="2800">
                <a:solidFill>
                  <a:schemeClr val="tx1">
                    <a:lumMod val="65000"/>
                    <a:lumOff val="35000"/>
                  </a:schemeClr>
                </a:solidFill>
              </a:rPr>
              <a:t> </a:t>
            </a:r>
            <a:r xmlns:a="http://schemas.openxmlformats.org/drawingml/2006/main">
              <a:rPr altLang="ko-KR" lang="ms" sz="2800">
                <a:solidFill>
                  <a:schemeClr val="tx1">
                    <a:lumMod val="65000"/>
                    <a:lumOff val="35000"/>
                  </a:schemeClr>
                </a:solidFill>
              </a:rPr>
              <a:t>7:</a:t>
            </a:r>
            <a:r xmlns:a="http://schemas.openxmlformats.org/drawingml/2006/main">
              <a:rPr altLang="en-US" lang="ms" sz="2800">
                <a:solidFill>
                  <a:schemeClr val="tx1">
                    <a:lumMod val="65000"/>
                    <a:lumOff val="35000"/>
                  </a:schemeClr>
                </a:solidFill>
              </a:rPr>
              <a:t> </a:t>
            </a:r>
            <a:r xmlns:a="http://schemas.openxmlformats.org/drawingml/2006/main">
              <a:rPr altLang="ko-KR" lang="ms" sz="2800">
                <a:solidFill>
                  <a:schemeClr val="tx1">
                    <a:lumMod val="65000"/>
                    <a:lumOff val="35000"/>
                  </a:schemeClr>
                </a:solidFill>
              </a:rPr>
              <a:t>24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altLang="ko-KR" lang="ms" sz="3200">
                <a:solidFill>
                  <a:schemeClr val="tx1">
                    <a:lumMod val="65000"/>
                    <a:lumOff val="35000"/>
                  </a:schemeClr>
                </a:solidFill>
              </a:rPr>
              <a:t>Yesus menceritakan kisah dua orang yang sedang membina sebuah rumah.</a:t>
            </a:r>
            <a:endParaRPr xmlns:a="http://schemas.openxmlformats.org/drawingml/2006/main" altLang="en-US" lang="ko-KR" sz="3200">
              <a:solidFill>
                <a:schemeClr val="tx1">
                  <a:lumMod val="65000"/>
                  <a:lumOff val="35000"/>
                </a:schemeClr>
              </a:solidFill>
            </a:endParaRPr>
          </a:p>
        </p:txBody>
      </p:sp>
      <p:pic>
        <p:nvPicPr>
          <p:cNvPr id="2" name="그림 1"/>
          <p:cNvPicPr>
            <a:picLocks noChangeAspect="1"/>
          </p:cNvPicPr>
          <p:nvPr/>
        </p:nvPicPr>
        <p:blipFill rotWithShape="1">
          <a:blip r:embed="rId2"/>
          <a:srcRect b="38" l="19" r="19" t="8"/>
          <a:stretch>
            <a:fillRect/>
          </a:stretch>
        </p:blipFill>
        <p:spPr>
          <a:xfrm>
            <a:off x="2015715" y="0"/>
            <a:ext cx="5112568" cy="580064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3180" y="5805264"/>
            <a:ext cx="9107238" cy="1077218"/>
          </a:xfrm>
          <a:prstGeom prst="rect">
            <a:avLst/>
          </a:prstGeom>
          <a:noFill/>
        </p:spPr>
        <p:txBody>
          <a:bodyPr wrap="square">
            <a:spAutoFit/>
          </a:bodyPr>
          <a:lstStyle/>
          <a:p>
            <a:pPr xmlns:a="http://schemas.openxmlformats.org/drawingml/2006/main" lvl="0">
              <a:defRPr/>
            </a:pPr>
            <a:r xmlns:a="http://schemas.openxmlformats.org/drawingml/2006/main">
              <a:rPr lang="ms" altLang="ko-KR" sz="3200">
                <a:solidFill>
                  <a:schemeClr val="tx1">
                    <a:lumMod val="65000"/>
                    <a:lumOff val="35000"/>
                  </a:schemeClr>
                </a:solidFill>
              </a:rPr>
              <a:t>Yesus berkata, "Tuhan, bapamu sentiasa menantikan Engkau."</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1266" y="-27383"/>
            <a:ext cx="9144000" cy="568863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9368" y="5805264"/>
            <a:ext cx="9134632" cy="1077218"/>
          </a:xfrm>
          <a:prstGeom prst="rect">
            <a:avLst/>
          </a:prstGeom>
          <a:noFill/>
        </p:spPr>
        <p:txBody>
          <a:bodyPr wrap="square">
            <a:spAutoFit/>
          </a:bodyPr>
          <a:lstStyle/>
          <a:p>
            <a:pPr xmlns:a="http://schemas.openxmlformats.org/drawingml/2006/main" lvl="0">
              <a:defRPr/>
            </a:pPr>
            <a:r xmlns:a="http://schemas.openxmlformats.org/drawingml/2006/main">
              <a:rPr altLang="ko-KR" lang="ms" sz="3200">
                <a:solidFill>
                  <a:schemeClr val="tx1">
                    <a:lumMod val="65000"/>
                    <a:lumOff val="35000"/>
                  </a:schemeClr>
                </a:solidFill>
              </a:rPr>
              <a:t>Salah seorang daripada mereka memutuskan untuk membina rumahnya di atas pasir, seorang lagi di atas batu.</a:t>
            </a:r>
            <a:endParaRPr xmlns:a="http://schemas.openxmlformats.org/drawingml/2006/main" altLang="en-US" lang="ko-KR" sz="3200">
              <a:solidFill>
                <a:schemeClr val="tx1">
                  <a:lumMod val="65000"/>
                  <a:lumOff val="35000"/>
                </a:schemeClr>
              </a:solidFill>
            </a:endParaRPr>
          </a:p>
        </p:txBody>
      </p:sp>
      <p:pic>
        <p:nvPicPr>
          <p:cNvPr id="2" name="그림 1"/>
          <p:cNvPicPr>
            <a:picLocks noChangeAspect="1"/>
          </p:cNvPicPr>
          <p:nvPr/>
        </p:nvPicPr>
        <p:blipFill rotWithShape="1">
          <a:blip r:embed="rId2"/>
          <a:srcRect b="58" l="15" r="46" t="12"/>
          <a:stretch>
            <a:fillRect/>
          </a:stretch>
        </p:blipFill>
        <p:spPr>
          <a:xfrm>
            <a:off x="4579409" y="-2215"/>
            <a:ext cx="4564591" cy="5760418"/>
          </a:xfrm>
          <a:prstGeom prst="rect">
            <a:avLst/>
          </a:prstGeom>
        </p:spPr>
      </p:pic>
      <p:pic>
        <p:nvPicPr>
          <p:cNvPr id="4" name="그림 3"/>
          <p:cNvPicPr>
            <a:picLocks noChangeAspect="1"/>
          </p:cNvPicPr>
          <p:nvPr/>
        </p:nvPicPr>
        <p:blipFill rotWithShape="1">
          <a:blip r:embed="rId3"/>
          <a:srcRect b="16" l="59" r="81" t="44"/>
          <a:stretch>
            <a:fillRect/>
          </a:stretch>
        </p:blipFill>
        <p:spPr>
          <a:xfrm>
            <a:off x="0" y="0"/>
            <a:ext cx="4572000" cy="57481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32542" y="5373216"/>
            <a:ext cx="9078915" cy="1549554"/>
          </a:xfrm>
          <a:prstGeom prst="rect">
            <a:avLst/>
          </a:prstGeom>
          <a:noFill/>
        </p:spPr>
        <p:txBody>
          <a:bodyPr wrap="square">
            <a:spAutoFit/>
          </a:bodyPr>
          <a:lstStyle/>
          <a:p>
            <a:pPr xmlns:a="http://schemas.openxmlformats.org/drawingml/2006/main" lvl="0">
              <a:defRPr/>
            </a:pPr>
            <a:r xmlns:a="http://schemas.openxmlformats.org/drawingml/2006/main">
              <a:rPr altLang="ko-KR" lang="ms" sz="3200">
                <a:solidFill>
                  <a:schemeClr val="tx1">
                    <a:lumMod val="65000"/>
                    <a:lumOff val="35000"/>
                  </a:schemeClr>
                </a:solidFill>
              </a:rPr>
              <a:t>Kedua-duanya bekerja keras untuk membina rumah. Kedua-dua rumah kelihatan kukuh di luar tanpa perbezaan yang besar.</a:t>
            </a:r>
            <a:endParaRPr xmlns:a="http://schemas.openxmlformats.org/drawingml/2006/main" altLang="en-US" lang="ko-KR" sz="3200">
              <a:solidFill>
                <a:schemeClr val="tx1">
                  <a:lumMod val="65000"/>
                  <a:lumOff val="35000"/>
                </a:schemeClr>
              </a:solidFill>
            </a:endParaRPr>
          </a:p>
        </p:txBody>
      </p:sp>
      <p:pic>
        <p:nvPicPr>
          <p:cNvPr id="3" name="그림 2"/>
          <p:cNvPicPr>
            <a:picLocks noChangeAspect="1"/>
          </p:cNvPicPr>
          <p:nvPr/>
        </p:nvPicPr>
        <p:blipFill rotWithShape="1">
          <a:blip r:embed="rId2"/>
          <a:srcRect b="102" l="69" r="90" t="109"/>
          <a:stretch>
            <a:fillRect/>
          </a:stretch>
        </p:blipFill>
        <p:spPr>
          <a:xfrm>
            <a:off x="0" y="0"/>
            <a:ext cx="9144000"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3581" y="5460781"/>
            <a:ext cx="9134646" cy="1384995"/>
          </a:xfrm>
          <a:prstGeom prst="rect">
            <a:avLst/>
          </a:prstGeom>
          <a:noFill/>
        </p:spPr>
        <p:txBody>
          <a:bodyPr wrap="square">
            <a:spAutoFit/>
          </a:bodyPr>
          <a:lstStyle/>
          <a:p>
            <a:pPr xmlns:a="http://schemas.openxmlformats.org/drawingml/2006/main" lvl="0">
              <a:defRPr/>
            </a:pPr>
            <a:r xmlns:a="http://schemas.openxmlformats.org/drawingml/2006/main">
              <a:rPr lang="ms" altLang="ko-KR" sz="2800">
                <a:solidFill>
                  <a:schemeClr val="tx1">
                    <a:lumMod val="65000"/>
                    <a:lumOff val="35000"/>
                  </a:schemeClr>
                </a:solidFill>
              </a:rPr>
              <a:t>Apabila hujan lebat menyebabkan banjir, rumah yang dibina di atas pasir hanyut. Tetapi rumah yang dibina di atas batu itu berdiri teguh.</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16752" y="0"/>
            <a:ext cx="9137603" cy="537321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2068"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ms" altLang="ko-KR" sz="2800">
                <a:solidFill>
                  <a:schemeClr val="tx1">
                    <a:lumMod val="65000"/>
                    <a:lumOff val="35000"/>
                  </a:schemeClr>
                </a:solidFill>
              </a:rPr>
              <a:t>Yesus berkata, “Setiap orang yang mendengar perkataan-Ku dan melaksanakannya, ia sama seperti orang bijak yang membina rumahnya di atas batu.”</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31072" y="1"/>
            <a:ext cx="9144000"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s" sz="4000">
                <a:solidFill>
                  <a:srgbClr val="ff0000"/>
                </a:solidFill>
              </a:rPr>
              <a:t>Pelajaran hari ini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20976"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61528"/>
            <a:ext cx="983695" cy="648072"/>
          </a:xfrm>
          <a:prstGeom prst="rect">
            <a:avLst/>
          </a:prstGeom>
          <a:noFill/>
        </p:spPr>
      </p:pic>
      <p:sp>
        <p:nvSpPr>
          <p:cNvPr id="17" name="TextBox 16"/>
          <p:cNvSpPr txBox="1"/>
          <p:nvPr/>
        </p:nvSpPr>
        <p:spPr>
          <a:xfrm>
            <a:off x="380230" y="1124744"/>
            <a:ext cx="8352928" cy="3931126"/>
          </a:xfrm>
          <a:prstGeom prst="rect">
            <a:avLst/>
          </a:prstGeom>
          <a:noFill/>
        </p:spPr>
        <p:txBody>
          <a:bodyPr wrap="square">
            <a:spAutoFit/>
          </a:bodyPr>
          <a:lstStyle/>
          <a:p>
            <a:pPr xmlns:a="http://schemas.openxmlformats.org/drawingml/2006/main" algn="ctr">
              <a:defRPr/>
            </a:pPr>
            <a:r xmlns:a="http://schemas.openxmlformats.org/drawingml/2006/main">
              <a:rPr altLang="ko-KR" lang="ms" sz="3600">
                <a:solidFill>
                  <a:schemeClr val="tx1">
                    <a:lumMod val="65000"/>
                    <a:lumOff val="35000"/>
                  </a:schemeClr>
                </a:solidFill>
              </a:rPr>
              <a:t>Yesus berkata, “Setiap orang yang mendengar perkataan-Ku dan melaksanakannya, ia sama seperti orang bijak yang membina rumahnya di atas batu.”</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ms" sz="3600">
                <a:solidFill>
                  <a:schemeClr val="tx1">
                    <a:lumMod val="65000"/>
                    <a:lumOff val="35000"/>
                  </a:schemeClr>
                </a:solidFill>
              </a:rPr>
              <a:t>Adakah anda mengamalkan setiap firman Tuhan?</a:t>
            </a:r>
            <a:r xmlns:a="http://schemas.openxmlformats.org/drawingml/2006/main">
              <a:rPr altLang="en-US" lang="ms" sz="3600">
                <a:solidFill>
                  <a:schemeClr val="tx1">
                    <a:lumMod val="65000"/>
                    <a:lumOff val="35000"/>
                  </a:schemeClr>
                </a:solidFill>
              </a:rPr>
              <a:t> </a:t>
            </a:r>
            <a:r xmlns:a="http://schemas.openxmlformats.org/drawingml/2006/main">
              <a:rPr altLang="ko-KR" lang="ms" sz="3600">
                <a:solidFill>
                  <a:schemeClr val="tx1">
                    <a:lumMod val="65000"/>
                    <a:lumOff val="35000"/>
                  </a:schemeClr>
                </a:solidFill>
              </a:rPr>
              <a:t>Marilah kita menjadi orang bijak yang mematuhi Firman Tuhan.</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89415" y="218510"/>
            <a:ext cx="4053592" cy="570160"/>
          </a:xfrm>
          <a:prstGeom prst="rect">
            <a:avLst/>
          </a:prstGeom>
          <a:noFill/>
        </p:spPr>
        <p:txBody>
          <a:bodyPr wrap="square">
            <a:spAutoFit/>
          </a:bodyPr>
          <a:lstStyle/>
          <a:p>
            <a:pPr xmlns:a="http://schemas.openxmlformats.org/drawingml/2006/main" algn="ctr">
              <a:defRPr/>
            </a:pPr>
            <a:r xmlns:a="http://schemas.openxmlformats.org/drawingml/2006/main">
              <a:rPr altLang="ko-KR" lang="ms" sz="3200"/>
              <a:t>Siapakah Yesus?</a:t>
            </a:r>
            <a:r xmlns:a="http://schemas.openxmlformats.org/drawingml/2006/main">
              <a:rPr altLang="en-US" lang="ms"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14224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94528" y="49777"/>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ms" sz="3600">
                <a:solidFill>
                  <a:srgbClr val="0070c0"/>
                </a:solidFill>
              </a:rPr>
              <a:t>Yesus</a:t>
            </a:r>
            <a:r xmlns:a="http://schemas.openxmlformats.org/drawingml/2006/main">
              <a:rPr altLang="en-US" lang="ms" sz="3600">
                <a:solidFill>
                  <a:srgbClr val="0070c0"/>
                </a:solidFill>
              </a:rPr>
              <a:t> </a:t>
            </a:r>
            <a:r xmlns:a="http://schemas.openxmlformats.org/drawingml/2006/main">
              <a:rPr altLang="ko-KR" lang="ms" sz="3600">
                <a:solidFill>
                  <a:srgbClr val="0070c0"/>
                </a:solidFill>
              </a:rPr>
              <a:t>adalah..</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altLang="ko-KR" lang="ms" sz="3600">
                <a:solidFill>
                  <a:schemeClr val="tx1">
                    <a:lumMod val="65000"/>
                    <a:lumOff val="35000"/>
                  </a:schemeClr>
                </a:solidFill>
              </a:rPr>
              <a:t>Yesus adalah orang yang menggembirakan mereka yang mematuhi Firman.</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ms" sz="4000">
                <a:solidFill>
                  <a:srgbClr val="ff0000"/>
                </a:solidFill>
              </a:rPr>
              <a:t>Kuiz hari ini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7721" y="9351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ms" sz="3200">
                <a:solidFill>
                  <a:schemeClr val="tx1">
                    <a:lumMod val="65000"/>
                    <a:lumOff val="35000"/>
                  </a:schemeClr>
                </a:solidFill>
              </a:rPr>
              <a:t>Bilakah rumah yang dibina di atas pasir itu runtuh?</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ms" sz="2800">
                <a:solidFill>
                  <a:schemeClr val="tx1">
                    <a:lumMod val="65000"/>
                    <a:lumOff val="35000"/>
                  </a:schemeClr>
                </a:solidFill>
              </a:rPr>
              <a:t>① </a:t>
            </a:r>
            <a:r xmlns:a="http://schemas.openxmlformats.org/drawingml/2006/main">
              <a:rPr altLang="ko-KR" lang="ms" sz="2800">
                <a:solidFill>
                  <a:schemeClr val="tx1">
                    <a:lumMod val="65000"/>
                    <a:lumOff val="35000"/>
                  </a:schemeClr>
                </a:solidFill>
              </a:rPr>
              <a:t>Sebaik sahaja rumah itu dibina,</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ms" sz="2800">
                <a:solidFill>
                  <a:schemeClr val="tx1">
                    <a:lumMod val="65000"/>
                    <a:lumOff val="35000"/>
                  </a:schemeClr>
                </a:solidFill>
              </a:rPr>
              <a:t>② </a:t>
            </a:r>
            <a:r xmlns:a="http://schemas.openxmlformats.org/drawingml/2006/main">
              <a:rPr altLang="ko-KR" lang="ms" sz="2800">
                <a:solidFill>
                  <a:schemeClr val="tx1">
                    <a:lumMod val="65000"/>
                    <a:lumOff val="35000"/>
                  </a:schemeClr>
                </a:solidFill>
              </a:rPr>
              <a:t>Apabila matahari bersinar,</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s" sz="2800">
                <a:solidFill>
                  <a:schemeClr val="tx1">
                    <a:lumMod val="65000"/>
                    <a:lumOff val="35000"/>
                  </a:schemeClr>
                </a:solidFill>
              </a:rPr>
              <a:t>③ </a:t>
            </a:r>
            <a:r xmlns:a="http://schemas.openxmlformats.org/drawingml/2006/main">
              <a:rPr altLang="ko-KR" lang="ms" sz="2800">
                <a:solidFill>
                  <a:schemeClr val="tx1">
                    <a:lumMod val="65000"/>
                    <a:lumOff val="35000"/>
                  </a:schemeClr>
                </a:solidFill>
              </a:rPr>
              <a:t>Apabila ramai orang masuk ke dalam rumah,</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s" sz="2800">
                <a:solidFill>
                  <a:schemeClr val="tx1">
                    <a:lumMod val="65000"/>
                    <a:lumOff val="35000"/>
                  </a:schemeClr>
                </a:solidFill>
              </a:rPr>
              <a:t>④ </a:t>
            </a:r>
            <a:r xmlns:a="http://schemas.openxmlformats.org/drawingml/2006/main">
              <a:rPr altLang="ko-KR" lang="ms" sz="2800">
                <a:solidFill>
                  <a:schemeClr val="tx1">
                    <a:lumMod val="65000"/>
                    <a:lumOff val="35000"/>
                  </a:schemeClr>
                </a:solidFill>
              </a:rPr>
              <a:t>Apabila hujan lebat dan banjir,</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s" sz="2800">
                <a:solidFill>
                  <a:srgbClr val="ff0000"/>
                </a:solidFill>
              </a:rPr>
              <a:t>④ </a:t>
            </a:r>
            <a:r xmlns:a="http://schemas.openxmlformats.org/drawingml/2006/main">
              <a:rPr altLang="ko-KR" lang="ms" sz="2800">
                <a:solidFill>
                  <a:srgbClr val="ff0000"/>
                </a:solidFill>
              </a:rPr>
              <a:t>Apabila hujan lebat dan banjir,</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7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200835"/>
            <a:ext cx="4053592" cy="692610"/>
          </a:xfrm>
          <a:prstGeom prst="rect">
            <a:avLst/>
          </a:prstGeom>
          <a:noFill/>
        </p:spPr>
        <p:txBody>
          <a:bodyPr wrap="square">
            <a:spAutoFit/>
          </a:bodyPr>
          <a:lstStyle/>
          <a:p>
            <a:pPr xmlns:a="http://schemas.openxmlformats.org/drawingml/2006/main" algn="ctr">
              <a:defRPr/>
            </a:pPr>
            <a:r xmlns:a="http://schemas.openxmlformats.org/drawingml/2006/main">
              <a:rPr altLang="ko-KR" lang="ms" sz="4000">
                <a:solidFill>
                  <a:srgbClr val="ff0000"/>
                </a:solidFill>
              </a:rPr>
              <a:t>Firman hari ini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82696"/>
            <a:ext cx="983695" cy="648072"/>
          </a:xfrm>
          <a:prstGeom prst="rect">
            <a:avLst/>
          </a:prstGeom>
          <a:noFill/>
        </p:spPr>
      </p:pic>
      <p:sp>
        <p:nvSpPr>
          <p:cNvPr id="23" name="TextBox 22"/>
          <p:cNvSpPr txBox="1"/>
          <p:nvPr/>
        </p:nvSpPr>
        <p:spPr>
          <a:xfrm>
            <a:off x="467543" y="1700808"/>
            <a:ext cx="8208912" cy="2288262"/>
          </a:xfrm>
          <a:prstGeom prst="rect">
            <a:avLst/>
          </a:prstGeom>
          <a:noFill/>
        </p:spPr>
        <p:txBody>
          <a:bodyPr wrap="square">
            <a:spAutoFit/>
          </a:bodyPr>
          <a:lstStyle/>
          <a:p>
            <a:pPr xmlns:a="http://schemas.openxmlformats.org/drawingml/2006/main" lvl="0">
              <a:defRPr/>
            </a:pPr>
            <a:r xmlns:a="http://schemas.openxmlformats.org/drawingml/2006/main">
              <a:rPr altLang="ko-KR" lang="ms" sz="3600"/>
              <a:t>“Sebab itu setiap orang yang mendengar perkataan-Ku ini dan melaksanakannya, ia sama seperti orang bijak yang membina rumahnya di atas batu.</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ms" sz="2800">
                <a:solidFill>
                  <a:schemeClr val="tx1">
                    <a:lumMod val="65000"/>
                    <a:lumOff val="35000"/>
                  </a:schemeClr>
                </a:solidFill>
              </a:rPr>
              <a:t>Matthew</a:t>
            </a:r>
            <a:r xmlns:a="http://schemas.openxmlformats.org/drawingml/2006/main">
              <a:rPr altLang="en-US" lang="ms" sz="2800">
                <a:solidFill>
                  <a:schemeClr val="tx1">
                    <a:lumMod val="65000"/>
                    <a:lumOff val="35000"/>
                  </a:schemeClr>
                </a:solidFill>
              </a:rPr>
              <a:t> </a:t>
            </a:r>
            <a:r xmlns:a="http://schemas.openxmlformats.org/drawingml/2006/main">
              <a:rPr altLang="ko-KR" lang="ms" sz="2800">
                <a:solidFill>
                  <a:schemeClr val="tx1">
                    <a:lumMod val="65000"/>
                    <a:lumOff val="35000"/>
                  </a:schemeClr>
                </a:solidFill>
              </a:rPr>
              <a:t>7:</a:t>
            </a:r>
            <a:r xmlns:a="http://schemas.openxmlformats.org/drawingml/2006/main">
              <a:rPr altLang="en-US" lang="ms" sz="2800">
                <a:solidFill>
                  <a:schemeClr val="tx1">
                    <a:lumMod val="65000"/>
                    <a:lumOff val="35000"/>
                  </a:schemeClr>
                </a:solidFill>
              </a:rPr>
              <a:t> </a:t>
            </a:r>
            <a:r xmlns:a="http://schemas.openxmlformats.org/drawingml/2006/main">
              <a:rPr altLang="ko-KR" lang="ms" sz="2800">
                <a:solidFill>
                  <a:schemeClr val="tx1">
                    <a:lumMod val="65000"/>
                    <a:lumOff val="35000"/>
                  </a:schemeClr>
                </a:solidFill>
              </a:rPr>
              <a:t>24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ms" altLang="ko-KR" b="1">
                <a:solidFill>
                  <a:schemeClr val="tx1">
                    <a:lumMod val="50000"/>
                    <a:lumOff val="50000"/>
                  </a:schemeClr>
                </a:solidFill>
              </a:rPr>
              <a:t>No. 79 Firman Tuhan</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ms" altLang="ko-KR" sz="4400"/>
              <a:t>Lima Anak Dara Bijaksana</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779912" y="1959038"/>
            <a:ext cx="5364088" cy="385710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s" sz="4000">
                <a:solidFill>
                  <a:srgbClr val="ff0000"/>
                </a:solidFill>
              </a:rPr>
              <a:t>Firman hari ini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64827" y="5854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6052" y="23843"/>
            <a:ext cx="983695" cy="648072"/>
          </a:xfrm>
          <a:prstGeom prst="rect">
            <a:avLst/>
          </a:prstGeom>
          <a:noFill/>
        </p:spPr>
      </p:pic>
      <p:sp>
        <p:nvSpPr>
          <p:cNvPr id="23" name="TextBox 22"/>
          <p:cNvSpPr txBox="1"/>
          <p:nvPr/>
        </p:nvSpPr>
        <p:spPr>
          <a:xfrm>
            <a:off x="452238" y="2564904"/>
            <a:ext cx="8208912" cy="1186041"/>
          </a:xfrm>
          <a:prstGeom prst="rect">
            <a:avLst/>
          </a:prstGeom>
          <a:noFill/>
        </p:spPr>
        <p:txBody>
          <a:bodyPr wrap="square">
            <a:spAutoFit/>
          </a:bodyPr>
          <a:lstStyle/>
          <a:p>
            <a:pPr xmlns:a="http://schemas.openxmlformats.org/drawingml/2006/main" lvl="0">
              <a:defRPr/>
            </a:pPr>
            <a:r xmlns:a="http://schemas.openxmlformats.org/drawingml/2006/main">
              <a:rPr altLang="ko-KR" lang="ms" sz="3600"/>
              <a:t>"Sebab itu berjaga-jagalah, kerana kamu tidak tahu hari atau jamnya."</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ms" sz="2800">
                <a:solidFill>
                  <a:schemeClr val="tx1">
                    <a:lumMod val="65000"/>
                    <a:lumOff val="35000"/>
                  </a:schemeClr>
                </a:solidFill>
              </a:rPr>
              <a:t>Matthew</a:t>
            </a:r>
            <a:r xmlns:a="http://schemas.openxmlformats.org/drawingml/2006/main">
              <a:rPr altLang="en-US" lang="ms" sz="2800">
                <a:solidFill>
                  <a:schemeClr val="tx1">
                    <a:lumMod val="65000"/>
                    <a:lumOff val="35000"/>
                  </a:schemeClr>
                </a:solidFill>
              </a:rPr>
              <a:t> </a:t>
            </a:r>
            <a:r xmlns:a="http://schemas.openxmlformats.org/drawingml/2006/main">
              <a:rPr altLang="ko-KR" lang="ms" sz="2800">
                <a:solidFill>
                  <a:schemeClr val="tx1">
                    <a:lumMod val="65000"/>
                    <a:lumOff val="35000"/>
                  </a:schemeClr>
                </a:solidFill>
              </a:rPr>
              <a:t>25:</a:t>
            </a:r>
            <a:r xmlns:a="http://schemas.openxmlformats.org/drawingml/2006/main">
              <a:rPr altLang="en-US" lang="ms" sz="2800">
                <a:solidFill>
                  <a:schemeClr val="tx1">
                    <a:lumMod val="65000"/>
                    <a:lumOff val="35000"/>
                  </a:schemeClr>
                </a:solidFill>
              </a:rPr>
              <a:t> </a:t>
            </a:r>
            <a:r xmlns:a="http://schemas.openxmlformats.org/drawingml/2006/main">
              <a:rPr altLang="ko-KR" lang="ms" sz="2800">
                <a:solidFill>
                  <a:schemeClr val="tx1">
                    <a:lumMod val="65000"/>
                    <a:lumOff val="35000"/>
                  </a:schemeClr>
                </a:solidFill>
              </a:rPr>
              <a:t>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s" sz="4000">
                <a:solidFill>
                  <a:srgbClr val="ff0000"/>
                </a:solidFill>
              </a:rPr>
              <a:t>Pelajaran hari ini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55942"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23843"/>
            <a:ext cx="983695" cy="648072"/>
          </a:xfrm>
          <a:prstGeom prst="rect">
            <a:avLst/>
          </a:prstGeom>
          <a:noFill/>
        </p:spPr>
      </p:pic>
      <p:sp>
        <p:nvSpPr>
          <p:cNvPr id="17" name="TextBox 16"/>
          <p:cNvSpPr txBox="1"/>
          <p:nvPr/>
        </p:nvSpPr>
        <p:spPr>
          <a:xfrm>
            <a:off x="380230" y="1124744"/>
            <a:ext cx="8352928" cy="3502501"/>
          </a:xfrm>
          <a:prstGeom prst="rect">
            <a:avLst/>
          </a:prstGeom>
          <a:noFill/>
        </p:spPr>
        <p:txBody>
          <a:bodyPr wrap="square">
            <a:spAutoFit/>
          </a:bodyPr>
          <a:lstStyle/>
          <a:p>
            <a:pPr xmlns:a="http://schemas.openxmlformats.org/drawingml/2006/main" algn="ctr">
              <a:defRPr/>
            </a:pPr>
            <a:r xmlns:a="http://schemas.openxmlformats.org/drawingml/2006/main">
              <a:rPr altLang="ko-KR" lang="ms" sz="3200">
                <a:solidFill>
                  <a:schemeClr val="tx1">
                    <a:lumMod val="65000"/>
                    <a:lumOff val="35000"/>
                  </a:schemeClr>
                </a:solidFill>
              </a:rPr>
              <a:t>Banyak dosa dalam hidup kita.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s" sz="3200">
                <a:solidFill>
                  <a:schemeClr val="tx1">
                    <a:lumMod val="65000"/>
                    <a:lumOff val="35000"/>
                  </a:schemeClr>
                </a:solidFill>
              </a:rPr>
              <a:t>Jadi Kami berasa bersalah kerana berdosa kepada Allah.</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s" sz="3200">
                <a:solidFill>
                  <a:schemeClr val="tx1">
                    <a:lumMod val="65000"/>
                    <a:lumOff val="35000"/>
                  </a:schemeClr>
                </a:solidFill>
              </a:rPr>
              <a:t>Tetapi Allah sentiasa mengampuni dosa kita.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s" sz="3200">
                <a:solidFill>
                  <a:schemeClr val="tx1">
                    <a:lumMod val="65000"/>
                    <a:lumOff val="35000"/>
                  </a:schemeClr>
                </a:solidFill>
              </a:rPr>
              <a:t>Kerana Yesus telah mengambil alih semua dosa kita.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s" sz="3200">
                <a:solidFill>
                  <a:schemeClr val="tx1">
                    <a:lumMod val="65000"/>
                    <a:lumOff val="35000"/>
                  </a:schemeClr>
                </a:solidFill>
              </a:rPr>
              <a:t>Anda harus percaya ini dan pergi kepada Tuhan dengan rasa syukur dan gembira.</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473005"/>
            <a:ext cx="9053611" cy="1373565"/>
          </a:xfrm>
          <a:prstGeom prst="rect">
            <a:avLst/>
          </a:prstGeom>
          <a:noFill/>
        </p:spPr>
        <p:txBody>
          <a:bodyPr wrap="square">
            <a:spAutoFit/>
          </a:bodyPr>
          <a:lstStyle/>
          <a:p>
            <a:pPr xmlns:a="http://schemas.openxmlformats.org/drawingml/2006/main" lvl="0">
              <a:defRPr/>
            </a:pPr>
            <a:r xmlns:a="http://schemas.openxmlformats.org/drawingml/2006/main">
              <a:rPr lang="ms" altLang="ko-KR" sz="2800">
                <a:solidFill>
                  <a:schemeClr val="tx1">
                    <a:lumMod val="65000"/>
                    <a:lumOff val="35000"/>
                  </a:schemeClr>
                </a:solidFill>
              </a:rPr>
              <a:t>Terdapat sepuluh orang anak dara yang sedang bersiap untuk kenduri kahwin. Lima gadis bijak menyediakan lampu dengan minyak yang mencukupi, tetapi lima yang lain tidak.</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1"/>
            <a:ext cx="9144000" cy="547300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805264"/>
            <a:ext cx="9134632" cy="1077218"/>
          </a:xfrm>
          <a:prstGeom prst="rect">
            <a:avLst/>
          </a:prstGeom>
          <a:noFill/>
        </p:spPr>
        <p:txBody>
          <a:bodyPr wrap="square">
            <a:spAutoFit/>
          </a:bodyPr>
          <a:lstStyle/>
          <a:p>
            <a:pPr xmlns:a="http://schemas.openxmlformats.org/drawingml/2006/main" lvl="0">
              <a:defRPr/>
            </a:pPr>
            <a:r xmlns:a="http://schemas.openxmlformats.org/drawingml/2006/main">
              <a:rPr lang="ms" altLang="ko-KR" sz="3200">
                <a:solidFill>
                  <a:schemeClr val="tx1">
                    <a:lumMod val="65000"/>
                    <a:lumOff val="35000"/>
                  </a:schemeClr>
                </a:solidFill>
              </a:rPr>
              <a:t>Pada waktu malam, apabila pengantin lelaki terlambat, sepuluh gadis itu tertidur.</a:t>
            </a:r>
            <a:endParaRPr xmlns:a="http://schemas.openxmlformats.org/drawingml/2006/main" lang="ko-KR" altLang="en-US" sz="3200">
              <a:solidFill>
                <a:schemeClr val="tx1">
                  <a:lumMod val="65000"/>
                  <a:lumOff val="35000"/>
                </a:schemeClr>
              </a:solidFill>
            </a:endParaRPr>
          </a:p>
        </p:txBody>
      </p:sp>
      <p:pic>
        <p:nvPicPr>
          <p:cNvPr id="8" name="그림 7"/>
          <p:cNvPicPr>
            <a:picLocks noChangeAspect="1"/>
          </p:cNvPicPr>
          <p:nvPr/>
        </p:nvPicPr>
        <p:blipFill rotWithShape="1">
          <a:blip r:embed="rId2"/>
          <a:stretch>
            <a:fillRect/>
          </a:stretch>
        </p:blipFill>
        <p:spPr>
          <a:xfrm>
            <a:off x="9367" y="-99392"/>
            <a:ext cx="9134633" cy="58326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4010" y="5373216"/>
            <a:ext cx="9049318" cy="1368578"/>
          </a:xfrm>
          <a:prstGeom prst="rect">
            <a:avLst/>
          </a:prstGeom>
          <a:noFill/>
        </p:spPr>
        <p:txBody>
          <a:bodyPr wrap="square">
            <a:spAutoFit/>
          </a:bodyPr>
          <a:lstStyle/>
          <a:p>
            <a:pPr xmlns:a="http://schemas.openxmlformats.org/drawingml/2006/main" lvl="0">
              <a:defRPr/>
            </a:pPr>
            <a:r xmlns:a="http://schemas.openxmlformats.org/drawingml/2006/main">
              <a:rPr lang="ms" altLang="ko-KR" sz="2800">
                <a:solidFill>
                  <a:schemeClr val="tx1">
                    <a:lumMod val="65000"/>
                    <a:lumOff val="35000"/>
                  </a:schemeClr>
                </a:solidFill>
              </a:rPr>
              <a:t>"Pengantin lelaki sudah datang!" Anak-anak dara bangun dengan tergesa-gesa. Dan lampu lima anak dara yang tidak menyediakan minyak yang cukup padam.</a:t>
            </a:r>
            <a:endParaRPr xmlns:a="http://schemas.openxmlformats.org/drawingml/2006/main" lang="ko-KR" altLang="en-US" sz="2800">
              <a:solidFill>
                <a:schemeClr val="tx1">
                  <a:lumMod val="65000"/>
                  <a:lumOff val="35000"/>
                </a:schemeClr>
              </a:solidFill>
            </a:endParaRPr>
          </a:p>
        </p:txBody>
      </p:sp>
      <p:pic>
        <p:nvPicPr>
          <p:cNvPr id="7" name="그림 6"/>
          <p:cNvPicPr>
            <a:picLocks noChangeAspect="1"/>
          </p:cNvPicPr>
          <p:nvPr/>
        </p:nvPicPr>
        <p:blipFill rotWithShape="1">
          <a:blip r:embed="rId2"/>
          <a:stretch>
            <a:fillRect/>
          </a:stretch>
        </p:blipFill>
        <p:spPr>
          <a:xfrm>
            <a:off x="2065412" y="260648"/>
            <a:ext cx="5013176" cy="50131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049318" cy="954107"/>
          </a:xfrm>
          <a:prstGeom prst="rect">
            <a:avLst/>
          </a:prstGeom>
          <a:noFill/>
        </p:spPr>
        <p:txBody>
          <a:bodyPr wrap="square">
            <a:spAutoFit/>
          </a:bodyPr>
          <a:lstStyle/>
          <a:p>
            <a:pPr xmlns:a="http://schemas.openxmlformats.org/drawingml/2006/main" lvl="0">
              <a:defRPr/>
            </a:pPr>
            <a:r xmlns:a="http://schemas.openxmlformats.org/drawingml/2006/main">
              <a:rPr lang="ms" altLang="ko-KR" sz="2800">
                <a:solidFill>
                  <a:schemeClr val="tx1">
                    <a:lumMod val="65000"/>
                    <a:lumOff val="35000"/>
                  </a:schemeClr>
                </a:solidFill>
              </a:rPr>
              <a:t>"Beri kami sedikit minyak." "Jika kami memberi anda minyak kami, kami mungkin kehabisan minyak juga. Pergi ambil minyak."</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0" y="0"/>
            <a:ext cx="9162999"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974" y="5445224"/>
            <a:ext cx="9134646" cy="1372770"/>
          </a:xfrm>
          <a:prstGeom prst="rect">
            <a:avLst/>
          </a:prstGeom>
          <a:noFill/>
        </p:spPr>
        <p:txBody>
          <a:bodyPr wrap="square">
            <a:spAutoFit/>
          </a:bodyPr>
          <a:lstStyle/>
          <a:p>
            <a:pPr xmlns:a="http://schemas.openxmlformats.org/drawingml/2006/main" lvl="0">
              <a:defRPr/>
            </a:pPr>
            <a:r xmlns:a="http://schemas.openxmlformats.org/drawingml/2006/main">
              <a:rPr lang="ms" altLang="ko-KR" sz="2800">
                <a:solidFill>
                  <a:schemeClr val="tx1">
                    <a:lumMod val="65000"/>
                    <a:lumOff val="35000"/>
                  </a:schemeClr>
                </a:solidFill>
              </a:rPr>
              <a:t>Tetapi ketika lima gadis bodoh itu pergi membeli minyak, pintu kenduri ditutup. Akhirnya, lima gadis bodoh itu tidak dibenarkan menghadiri majlis itu.</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6299" y="-1"/>
            <a:ext cx="9150300" cy="544522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3967" y="185780"/>
            <a:ext cx="4053592" cy="698140"/>
          </a:xfrm>
          <a:prstGeom prst="rect">
            <a:avLst/>
          </a:prstGeom>
          <a:noFill/>
        </p:spPr>
        <p:txBody>
          <a:bodyPr wrap="square">
            <a:spAutoFit/>
          </a:bodyPr>
          <a:lstStyle/>
          <a:p>
            <a:pPr xmlns:a="http://schemas.openxmlformats.org/drawingml/2006/main" algn="ctr">
              <a:defRPr/>
            </a:pPr>
            <a:r xmlns:a="http://schemas.openxmlformats.org/drawingml/2006/main">
              <a:rPr altLang="ko-KR" lang="ms" sz="4000">
                <a:solidFill>
                  <a:srgbClr val="ff0000"/>
                </a:solidFill>
              </a:rPr>
              <a:t>Pelajaran hari ini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2456" y="446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74734"/>
            <a:ext cx="983695" cy="648072"/>
          </a:xfrm>
          <a:prstGeom prst="rect">
            <a:avLst/>
          </a:prstGeom>
          <a:noFill/>
        </p:spPr>
      </p:pic>
      <p:sp>
        <p:nvSpPr>
          <p:cNvPr id="17" name="TextBox 16"/>
          <p:cNvSpPr txBox="1"/>
          <p:nvPr/>
        </p:nvSpPr>
        <p:spPr>
          <a:xfrm>
            <a:off x="380230" y="1124744"/>
            <a:ext cx="8352928" cy="3931126"/>
          </a:xfrm>
          <a:prstGeom prst="rect">
            <a:avLst/>
          </a:prstGeom>
          <a:noFill/>
        </p:spPr>
        <p:txBody>
          <a:bodyPr wrap="square">
            <a:spAutoFit/>
          </a:bodyPr>
          <a:lstStyle/>
          <a:p>
            <a:pPr xmlns:a="http://schemas.openxmlformats.org/drawingml/2006/main" algn="ctr">
              <a:defRPr/>
            </a:pPr>
            <a:r xmlns:a="http://schemas.openxmlformats.org/drawingml/2006/main">
              <a:rPr altLang="ko-KR" lang="ms" sz="3600">
                <a:solidFill>
                  <a:schemeClr val="tx1">
                    <a:lumMod val="65000"/>
                    <a:lumOff val="35000"/>
                  </a:schemeClr>
                </a:solidFill>
              </a:rPr>
              <a:t>Ini adalah kisah yang Yesus memberitahu kita bagaimana untuk menunggu hari apabila dia kembali.</a:t>
            </a:r>
            <a:r xmlns:a="http://schemas.openxmlformats.org/drawingml/2006/main">
              <a:rPr altLang="en-US" lang="ms" sz="3600">
                <a:solidFill>
                  <a:schemeClr val="tx1">
                    <a:lumMod val="65000"/>
                    <a:lumOff val="35000"/>
                  </a:schemeClr>
                </a:solidFill>
              </a:rPr>
              <a:t> </a:t>
            </a:r>
            <a:r xmlns:a="http://schemas.openxmlformats.org/drawingml/2006/main">
              <a:rPr altLang="ko-KR" lang="ms" sz="3600">
                <a:solidFill>
                  <a:schemeClr val="tx1">
                    <a:lumMod val="65000"/>
                    <a:lumOff val="35000"/>
                  </a:schemeClr>
                </a:solidFill>
              </a:rPr>
              <a:t>Tiada siapa yang tahu</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ms" sz="3600">
                <a:solidFill>
                  <a:schemeClr val="tx1">
                    <a:lumMod val="65000"/>
                    <a:lumOff val="35000"/>
                  </a:schemeClr>
                </a:solidFill>
              </a:rPr>
              <a:t>apabila Yesus akan datang lagi.</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ms" sz="3600">
                <a:solidFill>
                  <a:schemeClr val="tx1">
                    <a:lumMod val="65000"/>
                    <a:lumOff val="35000"/>
                  </a:schemeClr>
                </a:solidFill>
              </a:rPr>
              <a:t>Tetapi seperti lima gadis bijak, kita mesti sentiasa bangun dan menunggu Yesus dengan hati yang bersedia.</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8021" y="268342"/>
            <a:ext cx="4053592" cy="567953"/>
          </a:xfrm>
          <a:prstGeom prst="rect">
            <a:avLst/>
          </a:prstGeom>
          <a:noFill/>
        </p:spPr>
        <p:txBody>
          <a:bodyPr wrap="square">
            <a:spAutoFit/>
          </a:bodyPr>
          <a:lstStyle/>
          <a:p>
            <a:pPr xmlns:a="http://schemas.openxmlformats.org/drawingml/2006/main" algn="ctr">
              <a:defRPr/>
            </a:pPr>
            <a:r xmlns:a="http://schemas.openxmlformats.org/drawingml/2006/main">
              <a:rPr altLang="ko-KR" lang="ms" sz="3200"/>
              <a:t>Siapakah Yesus?</a:t>
            </a:r>
            <a:r xmlns:a="http://schemas.openxmlformats.org/drawingml/2006/main">
              <a:rPr altLang="en-US" lang="ms"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42418"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101276" y="84259"/>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ms" sz="3600">
                <a:solidFill>
                  <a:srgbClr val="0070c0"/>
                </a:solidFill>
              </a:rPr>
              <a:t>Yesus..</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altLang="ko-KR" lang="ms" sz="3600">
                <a:solidFill>
                  <a:schemeClr val="tx1">
                    <a:lumMod val="65000"/>
                    <a:lumOff val="35000"/>
                  </a:schemeClr>
                </a:solidFill>
              </a:rPr>
              <a:t>Yesus berjanji untuk kembali lagi ke negeri ini apabila tiada siapa yang tahu.</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ms" sz="4000">
                <a:solidFill>
                  <a:srgbClr val="ff0000"/>
                </a:solidFill>
              </a:rPr>
              <a:t>Kuiz hari ini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8062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90211"/>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ms" sz="3200">
                <a:solidFill>
                  <a:schemeClr val="tx1">
                    <a:lumMod val="65000"/>
                    <a:lumOff val="35000"/>
                  </a:schemeClr>
                </a:solidFill>
              </a:rPr>
              <a:t>Apa yang tidak disediakan oleh lima dara yang bodoh itu?</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15972" y="2761764"/>
            <a:ext cx="8424936" cy="512931"/>
          </a:xfrm>
          <a:prstGeom prst="rect">
            <a:avLst/>
          </a:prstGeom>
          <a:noFill/>
        </p:spPr>
        <p:txBody>
          <a:bodyPr wrap="square">
            <a:spAutoFit/>
          </a:bodyPr>
          <a:lstStyle/>
          <a:p>
            <a:pPr xmlns:a="http://schemas.openxmlformats.org/drawingml/2006/main" lvl="0">
              <a:defRPr/>
            </a:pPr>
            <a:r xmlns:a="http://schemas.openxmlformats.org/drawingml/2006/main">
              <a:rPr altLang="en-US" lang="ms" sz="2800">
                <a:solidFill>
                  <a:schemeClr val="tx1">
                    <a:lumMod val="65000"/>
                    <a:lumOff val="35000"/>
                  </a:schemeClr>
                </a:solidFill>
              </a:rPr>
              <a:t>① </a:t>
            </a:r>
            <a:r xmlns:a="http://schemas.openxmlformats.org/drawingml/2006/main">
              <a:rPr altLang="ko-KR" lang="ms" sz="2800">
                <a:solidFill>
                  <a:schemeClr val="tx1">
                    <a:lumMod val="65000"/>
                    <a:lumOff val="35000"/>
                  </a:schemeClr>
                </a:solidFill>
              </a:rPr>
              <a:t>minyak</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ms" sz="2800">
                <a:solidFill>
                  <a:schemeClr val="tx1">
                    <a:lumMod val="65000"/>
                    <a:lumOff val="35000"/>
                  </a:schemeClr>
                </a:solidFill>
              </a:rPr>
              <a:t>② </a:t>
            </a:r>
            <a:r xmlns:a="http://schemas.openxmlformats.org/drawingml/2006/main">
              <a:rPr altLang="ko-KR" lang="ms" sz="2800">
                <a:solidFill>
                  <a:schemeClr val="tx1">
                    <a:lumMod val="65000"/>
                    <a:lumOff val="35000"/>
                  </a:schemeClr>
                </a:solidFill>
              </a:rPr>
              <a:t>air</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s" sz="2800">
                <a:solidFill>
                  <a:schemeClr val="tx1">
                    <a:lumMod val="65000"/>
                    <a:lumOff val="35000"/>
                  </a:schemeClr>
                </a:solidFill>
              </a:rPr>
              <a:t>③ </a:t>
            </a:r>
            <a:r xmlns:a="http://schemas.openxmlformats.org/drawingml/2006/main">
              <a:rPr altLang="ko-KR" lang="ms" sz="2800">
                <a:solidFill>
                  <a:schemeClr val="tx1">
                    <a:lumMod val="65000"/>
                    <a:lumOff val="35000"/>
                  </a:schemeClr>
                </a:solidFill>
              </a:rPr>
              <a:t>pakaian</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s" sz="2800">
                <a:solidFill>
                  <a:schemeClr val="tx1">
                    <a:lumMod val="65000"/>
                    <a:lumOff val="35000"/>
                  </a:schemeClr>
                </a:solidFill>
              </a:rPr>
              <a:t>④ </a:t>
            </a:r>
            <a:r xmlns:a="http://schemas.openxmlformats.org/drawingml/2006/main">
              <a:rPr altLang="ko-KR" lang="ms" sz="2800">
                <a:solidFill>
                  <a:schemeClr val="tx1">
                    <a:lumMod val="65000"/>
                    <a:lumOff val="35000"/>
                  </a:schemeClr>
                </a:solidFill>
              </a:rPr>
              <a:t>hadiah</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61764"/>
            <a:ext cx="8712968" cy="512931"/>
          </a:xfrm>
          <a:prstGeom prst="rect">
            <a:avLst/>
          </a:prstGeom>
          <a:noFill/>
        </p:spPr>
        <p:txBody>
          <a:bodyPr wrap="square">
            <a:spAutoFit/>
          </a:bodyPr>
          <a:lstStyle/>
          <a:p>
            <a:pPr xmlns:a="http://schemas.openxmlformats.org/drawingml/2006/main" lvl="0">
              <a:defRPr/>
            </a:pPr>
            <a:r xmlns:a="http://schemas.openxmlformats.org/drawingml/2006/main">
              <a:rPr altLang="en-US" lang="ms" sz="2800">
                <a:solidFill>
                  <a:srgbClr val="ff0000"/>
                </a:solidFill>
              </a:rPr>
              <a:t>① </a:t>
            </a:r>
            <a:r xmlns:a="http://schemas.openxmlformats.org/drawingml/2006/main">
              <a:rPr altLang="ko-KR" lang="ms" sz="2800">
                <a:solidFill>
                  <a:srgbClr val="ff0000"/>
                </a:solidFill>
              </a:rPr>
              <a:t>minyak</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8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s" sz="4000">
                <a:solidFill>
                  <a:srgbClr val="ff0000"/>
                </a:solidFill>
              </a:rPr>
              <a:t>Firman hari ini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64827" y="5854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6052" y="23843"/>
            <a:ext cx="983695" cy="648072"/>
          </a:xfrm>
          <a:prstGeom prst="rect">
            <a:avLst/>
          </a:prstGeom>
          <a:noFill/>
        </p:spPr>
      </p:pic>
      <p:sp>
        <p:nvSpPr>
          <p:cNvPr id="23" name="TextBox 22"/>
          <p:cNvSpPr txBox="1"/>
          <p:nvPr/>
        </p:nvSpPr>
        <p:spPr>
          <a:xfrm>
            <a:off x="452238" y="2564904"/>
            <a:ext cx="8208912" cy="1186041"/>
          </a:xfrm>
          <a:prstGeom prst="rect">
            <a:avLst/>
          </a:prstGeom>
          <a:noFill/>
        </p:spPr>
        <p:txBody>
          <a:bodyPr wrap="square">
            <a:spAutoFit/>
          </a:bodyPr>
          <a:lstStyle/>
          <a:p>
            <a:pPr xmlns:a="http://schemas.openxmlformats.org/drawingml/2006/main" lvl="0">
              <a:defRPr/>
            </a:pPr>
            <a:r xmlns:a="http://schemas.openxmlformats.org/drawingml/2006/main">
              <a:rPr altLang="ko-KR" lang="ms" sz="3600"/>
              <a:t>"Sebab itu berjaga-jagalah, kerana kamu tidak tahu hari atau jamnya."</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ms" sz="2800">
                <a:solidFill>
                  <a:schemeClr val="tx1">
                    <a:lumMod val="65000"/>
                    <a:lumOff val="35000"/>
                  </a:schemeClr>
                </a:solidFill>
              </a:rPr>
              <a:t>Matthew</a:t>
            </a:r>
            <a:r xmlns:a="http://schemas.openxmlformats.org/drawingml/2006/main">
              <a:rPr altLang="en-US" lang="ms" sz="2800">
                <a:solidFill>
                  <a:schemeClr val="tx1">
                    <a:lumMod val="65000"/>
                    <a:lumOff val="35000"/>
                  </a:schemeClr>
                </a:solidFill>
              </a:rPr>
              <a:t> </a:t>
            </a:r>
            <a:r xmlns:a="http://schemas.openxmlformats.org/drawingml/2006/main">
              <a:rPr altLang="ko-KR" lang="ms" sz="2800">
                <a:solidFill>
                  <a:schemeClr val="tx1">
                    <a:lumMod val="65000"/>
                    <a:lumOff val="35000"/>
                  </a:schemeClr>
                </a:solidFill>
              </a:rPr>
              <a:t>25:</a:t>
            </a:r>
            <a:r xmlns:a="http://schemas.openxmlformats.org/drawingml/2006/main">
              <a:rPr altLang="en-US" lang="ms" sz="2800">
                <a:solidFill>
                  <a:schemeClr val="tx1">
                    <a:lumMod val="65000"/>
                    <a:lumOff val="35000"/>
                  </a:schemeClr>
                </a:solidFill>
              </a:rPr>
              <a:t> </a:t>
            </a:r>
            <a:r xmlns:a="http://schemas.openxmlformats.org/drawingml/2006/main">
              <a:rPr altLang="ko-KR" lang="ms" sz="2800">
                <a:solidFill>
                  <a:schemeClr val="tx1">
                    <a:lumMod val="65000"/>
                    <a:lumOff val="35000"/>
                  </a:schemeClr>
                </a:solidFill>
              </a:rPr>
              <a:t>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ms" altLang="ko-KR" b="1">
                <a:solidFill>
                  <a:schemeClr val="tx1">
                    <a:lumMod val="50000"/>
                    <a:lumOff val="50000"/>
                  </a:schemeClr>
                </a:solidFill>
              </a:rPr>
              <a:t>No. 80 Firman Tuhan</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ms" altLang="ko-KR" sz="4400"/>
              <a:t>Perumpamaan Bakat</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067944" y="1883482"/>
            <a:ext cx="5076360" cy="39217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199702"/>
            <a:ext cx="4053592" cy="569918"/>
          </a:xfrm>
          <a:prstGeom prst="rect">
            <a:avLst/>
          </a:prstGeom>
          <a:noFill/>
        </p:spPr>
        <p:txBody>
          <a:bodyPr wrap="square">
            <a:spAutoFit/>
          </a:bodyPr>
          <a:lstStyle/>
          <a:p>
            <a:pPr xmlns:a="http://schemas.openxmlformats.org/drawingml/2006/main" algn="ctr">
              <a:defRPr/>
            </a:pPr>
            <a:r xmlns:a="http://schemas.openxmlformats.org/drawingml/2006/main">
              <a:rPr altLang="ko-KR" lang="ms" sz="3200"/>
              <a:t>Siapakah Yesus?</a:t>
            </a:r>
            <a:r xmlns:a="http://schemas.openxmlformats.org/drawingml/2006/main">
              <a:rPr altLang="en-US" lang="ms"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922" y="8012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92156"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ms" sz="3600">
                <a:solidFill>
                  <a:srgbClr val="0070c0"/>
                </a:solidFill>
              </a:rPr>
              <a:t>Yesus</a:t>
            </a:r>
            <a:r xmlns:a="http://schemas.openxmlformats.org/drawingml/2006/main">
              <a:rPr altLang="en-US" lang="ms" sz="3600">
                <a:solidFill>
                  <a:srgbClr val="0070c0"/>
                </a:solidFill>
              </a:rPr>
              <a:t> </a:t>
            </a:r>
            <a:r xmlns:a="http://schemas.openxmlformats.org/drawingml/2006/main">
              <a:rPr altLang="ko-KR" lang="ms" sz="3600">
                <a:solidFill>
                  <a:srgbClr val="0070c0"/>
                </a:solidFill>
              </a:rPr>
              <a:t>adalah..</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ms" sz="3600">
                <a:solidFill>
                  <a:schemeClr val="tx1">
                    <a:lumMod val="65000"/>
                    <a:lumOff val="35000"/>
                  </a:schemeClr>
                </a:solidFill>
              </a:rPr>
              <a:t>Yesus adalah orang yang sentiasa mengasihi dan menunggu kita.</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s" sz="4000"/>
              <a:t>Firman hari ini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25885" y="78751"/>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00199"/>
            <a:ext cx="983695" cy="648072"/>
          </a:xfrm>
          <a:prstGeom prst="rect">
            <a:avLst/>
          </a:prstGeom>
          <a:noFill/>
        </p:spPr>
      </p:pic>
      <p:sp>
        <p:nvSpPr>
          <p:cNvPr id="23" name="TextBox 22"/>
          <p:cNvSpPr txBox="1"/>
          <p:nvPr/>
        </p:nvSpPr>
        <p:spPr>
          <a:xfrm>
            <a:off x="467544" y="1052736"/>
            <a:ext cx="8208912" cy="2834459"/>
          </a:xfrm>
          <a:prstGeom prst="rect">
            <a:avLst/>
          </a:prstGeom>
          <a:noFill/>
        </p:spPr>
        <p:txBody>
          <a:bodyPr wrap="square">
            <a:spAutoFit/>
          </a:bodyPr>
          <a:lstStyle/>
          <a:p>
            <a:pPr xmlns:a="http://schemas.openxmlformats.org/drawingml/2006/main" lvl="0">
              <a:defRPr/>
            </a:pPr>
            <a:r xmlns:a="http://schemas.openxmlformats.org/drawingml/2006/main">
              <a:rPr altLang="ko-KR" lang="ms" sz="3600"/>
              <a:t>"Tuannya menjawab, 'Baik sekali perbuatanmu itu, hai hamba yang baik dan setia! Engkau telah setia dalam perkara kecil, aku akan memimpinmu dalam banyak perkara. Marilah berbahagia dengan tuanmu!'</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ms" sz="2800">
                <a:solidFill>
                  <a:schemeClr val="tx1">
                    <a:lumMod val="65000"/>
                    <a:lumOff val="35000"/>
                  </a:schemeClr>
                </a:solidFill>
              </a:rPr>
              <a:t>Matthew</a:t>
            </a:r>
            <a:r xmlns:a="http://schemas.openxmlformats.org/drawingml/2006/main">
              <a:rPr altLang="en-US" lang="ms" sz="2800">
                <a:solidFill>
                  <a:schemeClr val="tx1">
                    <a:lumMod val="65000"/>
                    <a:lumOff val="35000"/>
                  </a:schemeClr>
                </a:solidFill>
              </a:rPr>
              <a:t> </a:t>
            </a:r>
            <a:r xmlns:a="http://schemas.openxmlformats.org/drawingml/2006/main">
              <a:rPr altLang="ko-KR" lang="ms" sz="2800">
                <a:solidFill>
                  <a:schemeClr val="tx1">
                    <a:lumMod val="65000"/>
                    <a:lumOff val="35000"/>
                  </a:schemeClr>
                </a:solidFill>
              </a:rPr>
              <a:t>25:21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473005"/>
            <a:ext cx="9053611" cy="1373565"/>
          </a:xfrm>
          <a:prstGeom prst="rect">
            <a:avLst/>
          </a:prstGeom>
          <a:noFill/>
        </p:spPr>
        <p:txBody>
          <a:bodyPr wrap="square">
            <a:spAutoFit/>
          </a:bodyPr>
          <a:lstStyle/>
          <a:p>
            <a:pPr xmlns:a="http://schemas.openxmlformats.org/drawingml/2006/main" lvl="0">
              <a:defRPr/>
            </a:pPr>
            <a:r xmlns:a="http://schemas.openxmlformats.org/drawingml/2006/main">
              <a:rPr lang="ms" altLang="ko-KR" sz="2800">
                <a:solidFill>
                  <a:schemeClr val="tx1">
                    <a:lumMod val="65000"/>
                    <a:lumOff val="35000"/>
                  </a:schemeClr>
                </a:solidFill>
              </a:rPr>
              <a:t>Seseorang mengamanahkan wang kepada hambanya dalam perjalanan ke luar negara. Dia memberikan lima talenta kepada hamba yang pertama, dua kepada yang kedua, dan satu kepada yang ketiga.</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3629"/>
            <a:ext cx="9144000" cy="551360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33751" y="4683968"/>
            <a:ext cx="9134632" cy="2219752"/>
          </a:xfrm>
          <a:prstGeom prst="rect">
            <a:avLst/>
          </a:prstGeom>
          <a:noFill/>
        </p:spPr>
        <p:txBody>
          <a:bodyPr wrap="square">
            <a:spAutoFit/>
          </a:bodyPr>
          <a:lstStyle/>
          <a:p>
            <a:pPr xmlns:a="http://schemas.openxmlformats.org/drawingml/2006/main" lvl="0">
              <a:defRPr/>
            </a:pPr>
            <a:r xmlns:a="http://schemas.openxmlformats.org/drawingml/2006/main">
              <a:rPr altLang="ko-KR" lang="ms" sz="2800">
                <a:solidFill>
                  <a:schemeClr val="tx1">
                    <a:lumMod val="65000"/>
                    <a:lumOff val="35000"/>
                  </a:schemeClr>
                </a:solidFill>
              </a:rPr>
              <a:t>Hamba yang menerima 5 talenta dan dua talenta pergi serta-merta dan menggunakan wang mereka untuk bekerja dan mendapat dua kali ganda. Namun, seorang lelaki yang menerima 1 talenta keluar dan menggali tanah dan menyembunyikan wang tuannya.</a:t>
            </a:r>
            <a:endParaRPr xmlns:a="http://schemas.openxmlformats.org/drawingml/2006/main" altLang="en-US" lang="ko-KR" sz="2800">
              <a:solidFill>
                <a:schemeClr val="tx1">
                  <a:lumMod val="65000"/>
                  <a:lumOff val="35000"/>
                </a:schemeClr>
              </a:solidFill>
            </a:endParaRPr>
          </a:p>
        </p:txBody>
      </p:sp>
      <p:pic>
        <p:nvPicPr>
          <p:cNvPr id="2" name="그림 1"/>
          <p:cNvPicPr>
            <a:picLocks noChangeAspect="1"/>
          </p:cNvPicPr>
          <p:nvPr/>
        </p:nvPicPr>
        <p:blipFill rotWithShape="1">
          <a:blip r:embed="rId2"/>
          <a:srcRect b="136" l="115" r="45" t="136"/>
          <a:stretch>
            <a:fillRect/>
          </a:stretch>
        </p:blipFill>
        <p:spPr>
          <a:xfrm>
            <a:off x="10509" y="0"/>
            <a:ext cx="9133491" cy="465313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4010" y="5373216"/>
            <a:ext cx="9049318" cy="1368578"/>
          </a:xfrm>
          <a:prstGeom prst="rect">
            <a:avLst/>
          </a:prstGeom>
          <a:noFill/>
        </p:spPr>
        <p:txBody>
          <a:bodyPr wrap="square">
            <a:spAutoFit/>
          </a:bodyPr>
          <a:lstStyle/>
          <a:p>
            <a:pPr xmlns:a="http://schemas.openxmlformats.org/drawingml/2006/main" lvl="0">
              <a:defRPr/>
            </a:pPr>
            <a:r xmlns:a="http://schemas.openxmlformats.org/drawingml/2006/main">
              <a:rPr lang="ms" altLang="ko-KR" sz="2800">
                <a:solidFill>
                  <a:schemeClr val="tx1">
                    <a:lumMod val="65000"/>
                    <a:lumOff val="35000"/>
                  </a:schemeClr>
                </a:solidFill>
              </a:rPr>
              <a:t>Apabila tuannya kembali dan membuat perhitungan dengan mereka, hamba yang pertama memperoleh lima talenta lagi, dan yang kedua dua lagi.</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16632"/>
            <a:ext cx="9144000" cy="525658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7341" y="5445224"/>
            <a:ext cx="9049318" cy="1372770"/>
          </a:xfrm>
          <a:prstGeom prst="rect">
            <a:avLst/>
          </a:prstGeom>
          <a:noFill/>
        </p:spPr>
        <p:txBody>
          <a:bodyPr wrap="square">
            <a:spAutoFit/>
          </a:bodyPr>
          <a:lstStyle/>
          <a:p>
            <a:pPr xmlns:a="http://schemas.openxmlformats.org/drawingml/2006/main" lvl="0">
              <a:defRPr/>
            </a:pPr>
            <a:r xmlns:a="http://schemas.openxmlformats.org/drawingml/2006/main">
              <a:rPr lang="ms" altLang="ko-KR" sz="2800">
                <a:solidFill>
                  <a:schemeClr val="tx1">
                    <a:lumMod val="65000"/>
                    <a:lumOff val="35000"/>
                  </a:schemeClr>
                </a:solidFill>
              </a:rPr>
              <a:t>Tetapi, hamba yang menerima satu talenta itu tidak mendapat apa-apa. “Cikgu, kamu hanya memberi saya satu bakat. Kemudian bagaimana saya boleh membuat lebih banyak wang?”</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263" y="5042117"/>
            <a:ext cx="9134646" cy="1794928"/>
          </a:xfrm>
          <a:prstGeom prst="rect">
            <a:avLst/>
          </a:prstGeom>
          <a:noFill/>
        </p:spPr>
        <p:txBody>
          <a:bodyPr wrap="square">
            <a:spAutoFit/>
          </a:bodyPr>
          <a:lstStyle/>
          <a:p>
            <a:pPr xmlns:a="http://schemas.openxmlformats.org/drawingml/2006/main" lvl="0">
              <a:defRPr/>
            </a:pPr>
            <a:r xmlns:a="http://schemas.openxmlformats.org/drawingml/2006/main">
              <a:rPr lang="ms" altLang="ko-KR" sz="2800">
                <a:solidFill>
                  <a:schemeClr val="tx1">
                    <a:lumMod val="65000"/>
                    <a:lumOff val="35000"/>
                  </a:schemeClr>
                </a:solidFill>
              </a:rPr>
              <a:t>Tuannya marah. “Anda sepatutnya meletakkan wang saya sebagai deposit dengan jurubank, saya akan menerimanya semula dengan faedah. Hai hamba yang tidak berguna, keluarlah dari rumahku!"</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912999" y="1"/>
            <a:ext cx="5364596" cy="486916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s" sz="4000">
                <a:solidFill>
                  <a:srgbClr val="ff0000"/>
                </a:solidFill>
              </a:rPr>
              <a:t>Pelajaran hari ini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2456" y="8269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12603"/>
            <a:ext cx="983695" cy="648072"/>
          </a:xfrm>
          <a:prstGeom prst="rect">
            <a:avLst/>
          </a:prstGeom>
          <a:noFill/>
        </p:spPr>
      </p:pic>
      <p:sp>
        <p:nvSpPr>
          <p:cNvPr id="17" name="TextBox 16"/>
          <p:cNvSpPr txBox="1"/>
          <p:nvPr/>
        </p:nvSpPr>
        <p:spPr>
          <a:xfrm>
            <a:off x="380230" y="908720"/>
            <a:ext cx="8352928" cy="4480525"/>
          </a:xfrm>
          <a:prstGeom prst="rect">
            <a:avLst/>
          </a:prstGeom>
          <a:noFill/>
        </p:spPr>
        <p:txBody>
          <a:bodyPr wrap="square">
            <a:spAutoFit/>
          </a:bodyPr>
          <a:lstStyle/>
          <a:p>
            <a:pPr xmlns:a="http://schemas.openxmlformats.org/drawingml/2006/main" algn="ctr">
              <a:defRPr/>
            </a:pPr>
            <a:r xmlns:a="http://schemas.openxmlformats.org/drawingml/2006/main">
              <a:rPr altLang="ko-KR" lang="ms" sz="3200">
                <a:solidFill>
                  <a:schemeClr val="tx1">
                    <a:lumMod val="65000"/>
                    <a:lumOff val="35000"/>
                  </a:schemeClr>
                </a:solidFill>
              </a:rPr>
              <a:t>Yesus memberi amaran kepada kita supaya jangan malas melalui perumpamaan tentang talenta.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s" sz="3200">
                <a:solidFill>
                  <a:schemeClr val="tx1">
                    <a:lumMod val="65000"/>
                    <a:lumOff val="35000"/>
                  </a:schemeClr>
                </a:solidFill>
              </a:rPr>
              <a:t>Ada sesuatu yang lebih penting daripada jumlah yang kami terima.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s" sz="3200">
                <a:solidFill>
                  <a:schemeClr val="tx1">
                    <a:lumMod val="65000"/>
                    <a:lumOff val="35000"/>
                  </a:schemeClr>
                </a:solidFill>
              </a:rPr>
              <a:t>Perkara yang lebih penting ialah menjalani kehidupan untuk kemuliaan Tuhan dengan setia menggunakan apa yang anda ada.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s" sz="3200">
                <a:solidFill>
                  <a:schemeClr val="tx1">
                    <a:lumMod val="65000"/>
                    <a:lumOff val="35000"/>
                  </a:schemeClr>
                </a:solidFill>
              </a:rPr>
              <a:t>Kita semua harus menjalani kehidupan seperti itu</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s" sz="3200">
                <a:solidFill>
                  <a:schemeClr val="tx1">
                    <a:lumMod val="65000"/>
                    <a:lumOff val="35000"/>
                  </a:schemeClr>
                </a:solidFill>
              </a:rPr>
              <a:t>untuk dipuji oleh Yesus.</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4" y="116534"/>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ms" sz="3200"/>
              <a:t>Siapakah Yesus?</a:t>
            </a:r>
            <a:r xmlns:a="http://schemas.openxmlformats.org/drawingml/2006/main">
              <a:rPr altLang="en-US" lang="ms"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864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14224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ms" sz="3600">
                <a:solidFill>
                  <a:srgbClr val="0070c0"/>
                </a:solidFill>
              </a:rPr>
              <a:t>Yesus adalah..</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altLang="ko-KR" lang="ms" sz="3600">
                <a:solidFill>
                  <a:schemeClr val="tx1">
                    <a:lumMod val="65000"/>
                    <a:lumOff val="35000"/>
                  </a:schemeClr>
                </a:solidFill>
              </a:rPr>
              <a:t>Yesus adalah tuan kita, yang menilai kehidupan kita dan memberi ganjaran kepada kita dengan sewajarnya.</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ms" sz="4000">
                <a:solidFill>
                  <a:srgbClr val="ff0000"/>
                </a:solidFill>
              </a:rPr>
              <a:t>Kuiz hari ini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25885" y="6146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195736"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ms" sz="3200">
                <a:solidFill>
                  <a:schemeClr val="tx1">
                    <a:lumMod val="65000"/>
                    <a:lumOff val="35000"/>
                  </a:schemeClr>
                </a:solidFill>
              </a:rPr>
              <a:t>Apakah yang diamanahkan oleh tuan kepada hamba semasa dalam perjalanan jauh?</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ms" sz="2800">
                <a:solidFill>
                  <a:schemeClr val="tx1">
                    <a:lumMod val="65000"/>
                    <a:lumOff val="35000"/>
                  </a:schemeClr>
                </a:solidFill>
              </a:rPr>
              <a:t>① </a:t>
            </a:r>
            <a:r xmlns:a="http://schemas.openxmlformats.org/drawingml/2006/main">
              <a:rPr altLang="ko-KR" lang="ms" sz="2800">
                <a:solidFill>
                  <a:schemeClr val="tx1">
                    <a:lumMod val="65000"/>
                    <a:lumOff val="35000"/>
                  </a:schemeClr>
                </a:solidFill>
              </a:rPr>
              <a:t>rumah</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ms" sz="2800">
                <a:solidFill>
                  <a:schemeClr val="tx1">
                    <a:lumMod val="65000"/>
                    <a:lumOff val="35000"/>
                  </a:schemeClr>
                </a:solidFill>
              </a:rPr>
              <a:t>② </a:t>
            </a:r>
            <a:r xmlns:a="http://schemas.openxmlformats.org/drawingml/2006/main">
              <a:rPr altLang="ko-KR" lang="ms" sz="2800">
                <a:solidFill>
                  <a:schemeClr val="tx1">
                    <a:lumMod val="65000"/>
                    <a:lumOff val="35000"/>
                  </a:schemeClr>
                </a:solidFill>
              </a:rPr>
              <a:t>medan</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s" sz="2800">
                <a:solidFill>
                  <a:schemeClr val="tx1">
                    <a:lumMod val="65000"/>
                    <a:lumOff val="35000"/>
                  </a:schemeClr>
                </a:solidFill>
              </a:rPr>
              <a:t>③ </a:t>
            </a:r>
            <a:r xmlns:a="http://schemas.openxmlformats.org/drawingml/2006/main">
              <a:rPr altLang="ko-KR" lang="ms" sz="2800">
                <a:solidFill>
                  <a:schemeClr val="tx1">
                    <a:lumMod val="65000"/>
                    <a:lumOff val="35000"/>
                  </a:schemeClr>
                </a:solidFill>
              </a:rPr>
              <a:t>kedai</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5021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s" sz="2800">
                <a:solidFill>
                  <a:schemeClr val="tx1">
                    <a:lumMod val="65000"/>
                    <a:lumOff val="35000"/>
                  </a:schemeClr>
                </a:solidFill>
              </a:rPr>
              <a:t>④ </a:t>
            </a:r>
            <a:r xmlns:a="http://schemas.openxmlformats.org/drawingml/2006/main">
              <a:rPr altLang="ko-KR" lang="ms" sz="2800">
                <a:solidFill>
                  <a:schemeClr val="tx1">
                    <a:lumMod val="65000"/>
                    <a:lumOff val="35000"/>
                  </a:schemeClr>
                </a:solidFill>
              </a:rPr>
              <a:t>bakat</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5021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s" sz="2800">
                <a:solidFill>
                  <a:srgbClr val="ff0000"/>
                </a:solidFill>
              </a:rPr>
              <a:t>④ </a:t>
            </a:r>
            <a:r xmlns:a="http://schemas.openxmlformats.org/drawingml/2006/main">
              <a:rPr altLang="ko-KR" lang="ms" sz="2800">
                <a:solidFill>
                  <a:srgbClr val="ff0000"/>
                </a:solidFill>
              </a:rPr>
              <a:t>bakat</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9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s" sz="4000"/>
              <a:t>Firman hari ini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25885" y="78751"/>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00199"/>
            <a:ext cx="983695" cy="648072"/>
          </a:xfrm>
          <a:prstGeom prst="rect">
            <a:avLst/>
          </a:prstGeom>
          <a:noFill/>
        </p:spPr>
      </p:pic>
      <p:sp>
        <p:nvSpPr>
          <p:cNvPr id="23" name="TextBox 22"/>
          <p:cNvSpPr txBox="1"/>
          <p:nvPr/>
        </p:nvSpPr>
        <p:spPr>
          <a:xfrm>
            <a:off x="467543" y="1052736"/>
            <a:ext cx="8208912" cy="2834459"/>
          </a:xfrm>
          <a:prstGeom prst="rect">
            <a:avLst/>
          </a:prstGeom>
          <a:noFill/>
        </p:spPr>
        <p:txBody>
          <a:bodyPr wrap="square">
            <a:spAutoFit/>
          </a:bodyPr>
          <a:lstStyle/>
          <a:p>
            <a:pPr xmlns:a="http://schemas.openxmlformats.org/drawingml/2006/main" lvl="0">
              <a:defRPr/>
            </a:pPr>
            <a:r xmlns:a="http://schemas.openxmlformats.org/drawingml/2006/main">
              <a:rPr altLang="ko-KR" lang="ms" sz="3600"/>
              <a:t>"Tuannya menjawab, 'Baik sekali perbuatanmu itu, hai hamba yang baik dan setia! Engkau telah setia dalam perkara kecil, aku akan memimpinmu dalam banyak perkara. Marilah berbahagia dengan tuanmu!'</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ms" sz="2800">
                <a:solidFill>
                  <a:schemeClr val="tx1">
                    <a:lumMod val="65000"/>
                    <a:lumOff val="35000"/>
                  </a:schemeClr>
                </a:solidFill>
              </a:rPr>
              <a:t>Matthew</a:t>
            </a:r>
            <a:r xmlns:a="http://schemas.openxmlformats.org/drawingml/2006/main">
              <a:rPr altLang="en-US" lang="ms" sz="2800">
                <a:solidFill>
                  <a:schemeClr val="tx1">
                    <a:lumMod val="65000"/>
                    <a:lumOff val="35000"/>
                  </a:schemeClr>
                </a:solidFill>
              </a:rPr>
              <a:t> </a:t>
            </a:r>
            <a:r xmlns:a="http://schemas.openxmlformats.org/drawingml/2006/main">
              <a:rPr altLang="ko-KR" lang="ms" sz="2800">
                <a:solidFill>
                  <a:schemeClr val="tx1">
                    <a:lumMod val="65000"/>
                    <a:lumOff val="35000"/>
                  </a:schemeClr>
                </a:solidFill>
              </a:rPr>
              <a:t>25:21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theme/theme1.xml><?xml version="1.0" encoding="utf-8"?>
<a:theme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p="http://schemas.openxmlformats.org/presentation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MS PGothic"/>
        <a:font script="Hang" typeface="맑은 고딕"/>
        <a:font script="Hans" typeface="SimSun"/>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MS PGothic"/>
        <a:font script="Hang" typeface="맑은 고딕"/>
        <a:font script="Hans" typeface="SimSu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p="http://schemas.openxmlformats.org/presentationml/2006/main" name="한컴오피스">
  <a:themeElements>
    <a:clrScheme name="한컴오피스">
      <a:dk1>
        <a:sysClr val="windowText" lastClr="000000"/>
      </a:dk1>
      <a:lt1>
        <a:sysClr val="window" lastClr="ffffff"/>
      </a:lt1>
      <a:dk2>
        <a:srgbClr val="1c3d62"/>
      </a:dk2>
      <a:lt2>
        <a:srgbClr val="e3dcc1"/>
      </a:lt2>
      <a:accent1>
        <a:srgbClr val="315f97"/>
      </a:accent1>
      <a:accent2>
        <a:srgbClr val="c75252"/>
      </a:accent2>
      <a:accent3>
        <a:srgbClr val="e9ae2b"/>
      </a:accent3>
      <a:accent4>
        <a:srgbClr val="699b37"/>
      </a:accent4>
      <a:accent5>
        <a:srgbClr val="358791"/>
      </a:accent5>
      <a:accent6>
        <a:srgbClr val="ca56a7"/>
      </a:accent6>
      <a:hlink>
        <a:srgbClr val="0000ff"/>
      </a:hlink>
      <a:folHlink>
        <a:srgbClr val="800080"/>
      </a:folHlink>
    </a:clrScheme>
    <a:fontScheme name="한컴오피스">
      <a:majorFont>
        <a:latin typeface="함초롬돋움"/>
        <a:ea typeface="함초롬돋움"/>
        <a:cs typeface="Times New Roman"/>
      </a:majorFont>
      <a:minorFont>
        <a:latin typeface="함초롬돋움"/>
        <a:ea typeface="함초롬돋움"/>
        <a:cs typeface="Times New Roman"/>
      </a:minorFont>
    </a:fontScheme>
    <a:fmtScheme name="한컴오피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12700" cap="flat" cmpd="sng" algn="ctr">
          <a:solidFill>
            <a:schemeClr val="phClr">
              <a:satMod val="105000"/>
            </a:schemeClr>
          </a:solidFill>
          <a:prstDash val="solid"/>
        </a:ln>
        <a:ln w="1905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75000"/>
              </a:srgbClr>
            </a:outerShdw>
          </a:effectLst>
        </a:effectStyle>
        <a:effectStyle>
          <a:effectLst>
            <a:outerShdw blurRad="38100" dist="25400" dir="5400000" rotWithShape="0">
              <a:srgbClr val="000000">
                <a:alpha val="75000"/>
              </a:srgbClr>
            </a:outerShdw>
          </a:effectLst>
        </a:effectStyle>
        <a:effectStyle>
          <a:effectLst>
            <a:reflection blurRad="12700" stA="26000" endPos="28000" dist="38100" dir="5400000" sy="-100000" rotWithShape="0"/>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ep:Properties xmlns:r="http://schemas.openxmlformats.org/officeDocument/2006/relationships" xmlns:ep="http://schemas.openxmlformats.org/officeDocument/2006/extended-properties" xmlns:vt="http://schemas.openxmlformats.org/officeDocument/2006/docPropsVTypes">
  <ep:Manager/>
  <ep:Company/>
  <ep:Words>10406</ep:Words>
  <ep:PresentationFormat>화면 슬라이드 쇼(4:3)</ep:PresentationFormat>
  <ep:Paragraphs>1072</ep:Paragraphs>
  <ep:Slides>318</ep:Slides>
  <ep:Notes>21</ep:Notes>
  <ep:TotalTime>0</ep:TotalTime>
  <ep:HiddenSlides>0</ep:HiddenSlides>
  <ep:MMClips>0</ep:MMClips>
  <ep:HeadingPairs>
    <vt:vector size="4" baseType="variant">
      <vt:variant>
        <vt:lpstr>테마</vt:lpstr>
      </vt:variant>
      <vt:variant>
        <vt:i4>1</vt:i4>
      </vt:variant>
      <vt:variant>
        <vt:lpstr>슬라이드 제목</vt:lpstr>
      </vt:variant>
      <vt:variant>
        <vt:i4>318</vt:i4>
      </vt:variant>
    </vt:vector>
  </ep:HeadingPairs>
  <ep:TitlesOfParts>
    <vt:vector size="319" baseType="lpstr">
      <vt:lpstr>Office 테마</vt:lpstr>
      <vt:lpstr>PowerPoint 프레젠테이션</vt:lpstr>
      <vt:lpstr>슬라이드 2</vt:lpstr>
      <vt:lpstr>PowerPoint 프레젠테이션</vt:lpstr>
      <vt:lpstr>슬라이드 4</vt:lpstr>
      <vt:lpstr>슬라이드 5</vt:lpstr>
      <vt:lpstr>슬라이드 6</vt:lpstr>
      <vt:lpstr>슬라이드 7</vt:lpstr>
      <vt:lpstr>슬라이드 8</vt:lpstr>
      <vt:lpstr>슬라이드 9</vt:lpstr>
      <vt:lpstr>슬라이드 10</vt:lpstr>
      <vt:lpstr>슬라이드 11</vt:lpstr>
      <vt:lpstr>슬라이드 12</vt:lpstr>
      <vt:lpstr>슬라이드 13</vt:lpstr>
      <vt:lpstr>슬라이드 14</vt:lpstr>
      <vt:lpstr>슬라이드 15</vt:lpstr>
      <vt:lpstr>슬라이드 16</vt:lpstr>
      <vt:lpstr>슬라이드 17</vt:lpstr>
      <vt:lpstr>슬라이드 18</vt:lpstr>
      <vt:lpstr>슬라이드 19</vt:lpstr>
      <vt:lpstr>슬라이드 20</vt:lpstr>
      <vt:lpstr>슬라이드 21</vt:lpstr>
      <vt:lpstr>슬라이드 22</vt:lpstr>
      <vt:lpstr>슬라이드 23</vt:lpstr>
      <vt:lpstr>슬라이드 24</vt:lpstr>
      <vt:lpstr>슬라이드 25</vt:lpstr>
      <vt:lpstr>슬라이드 26</vt:lpstr>
      <vt:lpstr>슬라이드 27</vt:lpstr>
      <vt:lpstr>슬라이드 28</vt:lpstr>
      <vt:lpstr>슬라이드 29</vt:lpstr>
      <vt:lpstr>슬라이드 30</vt:lpstr>
      <vt:lpstr>슬라이드 31</vt:lpstr>
      <vt:lpstr>슬라이드 32</vt:lpstr>
      <vt:lpstr>슬라이드 33</vt:lpstr>
      <vt:lpstr>슬라이드 34</vt:lpstr>
      <vt:lpstr>슬라이드 35</vt:lpstr>
      <vt:lpstr>슬라이드 36</vt:lpstr>
      <vt:lpstr>슬라이드 37</vt:lpstr>
      <vt:lpstr>슬라이드 38</vt:lpstr>
      <vt:lpstr>슬라이드 39</vt:lpstr>
      <vt:lpstr>슬라이드 40</vt:lpstr>
      <vt:lpstr>슬라이드 41</vt:lpstr>
      <vt:lpstr>슬라이드 42</vt:lpstr>
      <vt:lpstr>슬라이드 43</vt:lpstr>
      <vt:lpstr>슬라이드 44</vt:lpstr>
      <vt:lpstr>슬라이드 45</vt:lpstr>
      <vt:lpstr>슬라이드 46</vt:lpstr>
      <vt:lpstr>슬라이드 47</vt:lpstr>
      <vt:lpstr>슬라이드 48</vt:lpstr>
      <vt:lpstr>슬라이드 49</vt:lpstr>
      <vt:lpstr>슬라이드 50</vt:lpstr>
      <vt:lpstr>슬라이드 51</vt:lpstr>
      <vt:lpstr>슬라이드 52</vt:lpstr>
      <vt:lpstr>슬라이드 53</vt:lpstr>
      <vt:lpstr>슬라이드 54</vt:lpstr>
      <vt:lpstr>슬라이드 55</vt:lpstr>
      <vt:lpstr>슬라이드 56</vt:lpstr>
      <vt:lpstr>슬라이드 57</vt:lpstr>
      <vt:lpstr>슬라이드 58</vt:lpstr>
      <vt:lpstr>슬라이드 59</vt:lpstr>
      <vt:lpstr>슬라이드 60</vt:lpstr>
      <vt:lpstr>슬라이드 61</vt:lpstr>
      <vt:lpstr>슬라이드 62</vt:lpstr>
      <vt:lpstr>슬라이드 63</vt:lpstr>
      <vt:lpstr>슬라이드 64</vt:lpstr>
      <vt:lpstr>슬라이드 65</vt:lpstr>
      <vt:lpstr>슬라이드 66</vt:lpstr>
      <vt:lpstr>슬라이드 67</vt:lpstr>
      <vt:lpstr>슬라이드 68</vt:lpstr>
      <vt:lpstr>슬라이드 69</vt:lpstr>
      <vt:lpstr>슬라이드 70</vt:lpstr>
      <vt:lpstr>슬라이드 71</vt:lpstr>
      <vt:lpstr>슬라이드 72</vt:lpstr>
      <vt:lpstr>슬라이드 73</vt:lpstr>
      <vt:lpstr>슬라이드 74</vt:lpstr>
      <vt:lpstr>슬라이드 75</vt:lpstr>
      <vt:lpstr>슬라이드 76</vt:lpstr>
      <vt:lpstr>슬라이드 77</vt:lpstr>
      <vt:lpstr>슬라이드 78</vt:lpstr>
      <vt:lpstr>슬라이드 79</vt:lpstr>
      <vt:lpstr>슬라이드 80</vt:lpstr>
      <vt:lpstr>슬라이드 81</vt:lpstr>
      <vt:lpstr>슬라이드 82</vt:lpstr>
      <vt:lpstr>슬라이드 83</vt:lpstr>
      <vt:lpstr>슬라이드 84</vt:lpstr>
      <vt:lpstr>슬라이드 85</vt:lpstr>
      <vt:lpstr>슬라이드 86</vt:lpstr>
      <vt:lpstr>슬라이드 87</vt:lpstr>
      <vt:lpstr>슬라이드 88</vt:lpstr>
      <vt:lpstr>슬라이드 89</vt:lpstr>
      <vt:lpstr>슬라이드 90</vt:lpstr>
      <vt:lpstr>슬라이드 91</vt:lpstr>
      <vt:lpstr>슬라이드 92</vt:lpstr>
      <vt:lpstr>슬라이드 93</vt:lpstr>
      <vt:lpstr>슬라이드 94</vt:lpstr>
      <vt:lpstr>슬라이드 95</vt:lpstr>
      <vt:lpstr>슬라이드 96</vt:lpstr>
      <vt:lpstr>슬라이드 97</vt:lpstr>
      <vt:lpstr>슬라이드 98</vt:lpstr>
      <vt:lpstr>슬라이드 99</vt:lpstr>
      <vt:lpstr>슬라이드 100</vt:lpstr>
      <vt:lpstr>슬라이드 101</vt:lpstr>
      <vt:lpstr>슬라이드 102</vt:lpstr>
      <vt:lpstr>슬라이드 103</vt:lpstr>
      <vt:lpstr>슬라이드 104</vt:lpstr>
      <vt:lpstr>슬라이드 105</vt:lpstr>
      <vt:lpstr>슬라이드 106</vt:lpstr>
      <vt:lpstr>슬라이드 107</vt:lpstr>
      <vt:lpstr>슬라이드 108</vt:lpstr>
      <vt:lpstr>슬라이드 109</vt:lpstr>
      <vt:lpstr>슬라이드 110</vt:lpstr>
      <vt:lpstr>슬라이드 111</vt:lpstr>
      <vt:lpstr>슬라이드 112</vt:lpstr>
      <vt:lpstr>슬라이드 113</vt:lpstr>
      <vt:lpstr>슬라이드 114</vt:lpstr>
      <vt:lpstr>슬라이드 115</vt:lpstr>
      <vt:lpstr>슬라이드 116</vt:lpstr>
      <vt:lpstr>슬라이드 117</vt:lpstr>
      <vt:lpstr>슬라이드 118</vt:lpstr>
      <vt:lpstr>슬라이드 119</vt:lpstr>
      <vt:lpstr>슬라이드 120</vt:lpstr>
      <vt:lpstr>슬라이드 121</vt:lpstr>
      <vt:lpstr>슬라이드 122</vt:lpstr>
      <vt:lpstr>슬라이드 123</vt:lpstr>
      <vt:lpstr>슬라이드 124</vt:lpstr>
      <vt:lpstr>슬라이드 125</vt:lpstr>
      <vt:lpstr>슬라이드 126</vt:lpstr>
      <vt:lpstr>슬라이드 127</vt:lpstr>
      <vt:lpstr>슬라이드 128</vt:lpstr>
      <vt:lpstr>슬라이드 129</vt:lpstr>
      <vt:lpstr>슬라이드 130</vt:lpstr>
      <vt:lpstr>슬라이드 131</vt:lpstr>
      <vt:lpstr>슬라이드 132</vt:lpstr>
      <vt:lpstr>슬라이드 133</vt:lpstr>
      <vt:lpstr>슬라이드 134</vt:lpstr>
      <vt:lpstr>슬라이드 135</vt:lpstr>
      <vt:lpstr>슬라이드 136</vt:lpstr>
      <vt:lpstr>슬라이드 137</vt:lpstr>
      <vt:lpstr>슬라이드 138</vt:lpstr>
      <vt:lpstr>슬라이드 139</vt:lpstr>
      <vt:lpstr>슬라이드 140</vt:lpstr>
      <vt:lpstr>슬라이드 141</vt:lpstr>
      <vt:lpstr>슬라이드 142</vt:lpstr>
      <vt:lpstr>슬라이드 143</vt:lpstr>
      <vt:lpstr>슬라이드 144</vt:lpstr>
      <vt:lpstr>슬라이드 145</vt:lpstr>
      <vt:lpstr>슬라이드 146</vt:lpstr>
      <vt:lpstr>슬라이드 147</vt:lpstr>
      <vt:lpstr>슬라이드 148</vt:lpstr>
      <vt:lpstr>슬라이드 149</vt:lpstr>
      <vt:lpstr>슬라이드 150</vt:lpstr>
      <vt:lpstr>슬라이드 151</vt:lpstr>
      <vt:lpstr>슬라이드 152</vt:lpstr>
      <vt:lpstr>슬라이드 153</vt:lpstr>
      <vt:lpstr>슬라이드 154</vt:lpstr>
      <vt:lpstr>슬라이드 155</vt:lpstr>
      <vt:lpstr>슬라이드 156</vt:lpstr>
      <vt:lpstr>슬라이드 157</vt:lpstr>
      <vt:lpstr>슬라이드 158</vt:lpstr>
      <vt:lpstr>슬라이드 159</vt:lpstr>
      <vt:lpstr>슬라이드 160</vt:lpstr>
      <vt:lpstr>슬라이드 161</vt:lpstr>
      <vt:lpstr>슬라이드 162</vt:lpstr>
      <vt:lpstr>슬라이드 163</vt:lpstr>
      <vt:lpstr>슬라이드 164</vt:lpstr>
      <vt:lpstr>슬라이드 165</vt:lpstr>
      <vt:lpstr>슬라이드 166</vt:lpstr>
      <vt:lpstr>슬라이드 167</vt:lpstr>
      <vt:lpstr>슬라이드 168</vt:lpstr>
      <vt:lpstr>슬라이드 169</vt:lpstr>
      <vt:lpstr>슬라이드 170</vt:lpstr>
      <vt:lpstr>슬라이드 171</vt:lpstr>
      <vt:lpstr>슬라이드 172</vt:lpstr>
      <vt:lpstr>슬라이드 173</vt:lpstr>
      <vt:lpstr>슬라이드 174</vt:lpstr>
      <vt:lpstr>슬라이드 175</vt:lpstr>
      <vt:lpstr>슬라이드 176</vt:lpstr>
      <vt:lpstr>슬라이드 177</vt:lpstr>
      <vt:lpstr>슬라이드 178</vt:lpstr>
      <vt:lpstr>슬라이드 179</vt:lpstr>
      <vt:lpstr>슬라이드 180</vt:lpstr>
      <vt:lpstr>슬라이드 181</vt:lpstr>
      <vt:lpstr>슬라이드 182</vt:lpstr>
      <vt:lpstr>슬라이드 183</vt:lpstr>
      <vt:lpstr>슬라이드 184</vt:lpstr>
      <vt:lpstr>슬라이드 185</vt:lpstr>
      <vt:lpstr>슬라이드 186</vt:lpstr>
      <vt:lpstr>슬라이드 187</vt:lpstr>
      <vt:lpstr>슬라이드 188</vt:lpstr>
      <vt:lpstr>슬라이드 189</vt:lpstr>
      <vt:lpstr>슬라이드 190</vt:lpstr>
      <vt:lpstr>슬라이드 191</vt:lpstr>
      <vt:lpstr>슬라이드 192</vt:lpstr>
      <vt:lpstr>슬라이드 193</vt:lpstr>
      <vt:lpstr>슬라이드 194</vt:lpstr>
      <vt:lpstr>슬라이드 195</vt:lpstr>
      <vt:lpstr>슬라이드 196</vt:lpstr>
      <vt:lpstr>슬라이드 197</vt:lpstr>
      <vt:lpstr>슬라이드 198</vt:lpstr>
      <vt:lpstr>슬라이드 199</vt:lpstr>
      <vt:lpstr>슬라이드 200</vt:lpstr>
      <vt:lpstr>슬라이드 201</vt:lpstr>
      <vt:lpstr>슬라이드 202</vt:lpstr>
      <vt:lpstr>슬라이드 203</vt:lpstr>
      <vt:lpstr>슬라이드 204</vt:lpstr>
      <vt:lpstr>슬라이드 205</vt:lpstr>
      <vt:lpstr>슬라이드 206</vt:lpstr>
      <vt:lpstr>슬라이드 207</vt:lpstr>
      <vt:lpstr>슬라이드 208</vt:lpstr>
      <vt:lpstr>슬라이드 209</vt:lpstr>
      <vt:lpstr>슬라이드 210</vt:lpstr>
      <vt:lpstr>슬라이드 211</vt:lpstr>
      <vt:lpstr>슬라이드 212</vt:lpstr>
      <vt:lpstr>슬라이드 213</vt:lpstr>
      <vt:lpstr>슬라이드 214</vt:lpstr>
      <vt:lpstr>슬라이드 215</vt:lpstr>
      <vt:lpstr>슬라이드 216</vt:lpstr>
      <vt:lpstr>슬라이드 217</vt:lpstr>
      <vt:lpstr>슬라이드 218</vt:lpstr>
      <vt:lpstr>슬라이드 219</vt:lpstr>
      <vt:lpstr>슬라이드 220</vt:lpstr>
      <vt:lpstr>슬라이드 221</vt:lpstr>
      <vt:lpstr>슬라이드 222</vt:lpstr>
      <vt:lpstr>슬라이드 223</vt:lpstr>
      <vt:lpstr>슬라이드 224</vt:lpstr>
      <vt:lpstr>슬라이드 225</vt:lpstr>
      <vt:lpstr>슬라이드 226</vt:lpstr>
      <vt:lpstr>슬라이드 227</vt:lpstr>
      <vt:lpstr>슬라이드 228</vt:lpstr>
      <vt:lpstr>슬라이드 229</vt:lpstr>
      <vt:lpstr>슬라이드 230</vt:lpstr>
      <vt:lpstr>슬라이드 231</vt:lpstr>
      <vt:lpstr>슬라이드 232</vt:lpstr>
      <vt:lpstr>슬라이드 233</vt:lpstr>
      <vt:lpstr>슬라이드 234</vt:lpstr>
      <vt:lpstr>슬라이드 235</vt:lpstr>
      <vt:lpstr>슬라이드 236</vt:lpstr>
      <vt:lpstr>슬라이드 237</vt:lpstr>
      <vt:lpstr>슬라이드 238</vt:lpstr>
      <vt:lpstr>슬라이드 239</vt:lpstr>
      <vt:lpstr>슬라이드 240</vt:lpstr>
      <vt:lpstr>슬라이드 241</vt:lpstr>
      <vt:lpstr>슬라이드 242</vt:lpstr>
      <vt:lpstr>슬라이드 243</vt:lpstr>
      <vt:lpstr>슬라이드 244</vt:lpstr>
      <vt:lpstr>슬라이드 245</vt:lpstr>
      <vt:lpstr>슬라이드 246</vt:lpstr>
      <vt:lpstr>슬라이드 247</vt:lpstr>
      <vt:lpstr>슬라이드 248</vt:lpstr>
      <vt:lpstr>슬라이드 249</vt:lpstr>
      <vt:lpstr>슬라이드 250</vt:lpstr>
      <vt:lpstr>슬라이드 251</vt:lpstr>
      <vt:lpstr>슬라이드 252</vt:lpstr>
      <vt:lpstr>슬라이드 253</vt:lpstr>
      <vt:lpstr>슬라이드 254</vt:lpstr>
      <vt:lpstr>슬라이드 255</vt:lpstr>
      <vt:lpstr>슬라이드 256</vt:lpstr>
      <vt:lpstr>슬라이드 257</vt:lpstr>
      <vt:lpstr>슬라이드 258</vt:lpstr>
      <vt:lpstr>슬라이드 259</vt:lpstr>
      <vt:lpstr>슬라이드 260</vt:lpstr>
      <vt:lpstr>슬라이드 261</vt:lpstr>
      <vt:lpstr>슬라이드 262</vt:lpstr>
      <vt:lpstr>슬라이드 263</vt:lpstr>
      <vt:lpstr>슬라이드 264</vt:lpstr>
      <vt:lpstr>슬라이드 265</vt:lpstr>
      <vt:lpstr>슬라이드 266</vt:lpstr>
      <vt:lpstr>슬라이드 267</vt:lpstr>
      <vt:lpstr>슬라이드 268</vt:lpstr>
      <vt:lpstr>슬라이드 269</vt:lpstr>
      <vt:lpstr>슬라이드 270</vt:lpstr>
      <vt:lpstr>슬라이드 271</vt:lpstr>
      <vt:lpstr>슬라이드 272</vt:lpstr>
      <vt:lpstr>슬라이드 273</vt:lpstr>
      <vt:lpstr>슬라이드 274</vt:lpstr>
      <vt:lpstr>슬라이드 275</vt:lpstr>
      <vt:lpstr>슬라이드 276</vt:lpstr>
      <vt:lpstr>슬라이드 277</vt:lpstr>
      <vt:lpstr>슬라이드 278</vt:lpstr>
      <vt:lpstr>슬라이드 279</vt:lpstr>
      <vt:lpstr>슬라이드 280</vt:lpstr>
      <vt:lpstr>슬라이드 281</vt:lpstr>
      <vt:lpstr>슬라이드 282</vt:lpstr>
      <vt:lpstr>슬라이드 283</vt:lpstr>
      <vt:lpstr>슬라이드 284</vt:lpstr>
      <vt:lpstr>슬라이드 285</vt:lpstr>
      <vt:lpstr>슬라이드 286</vt:lpstr>
      <vt:lpstr>슬라이드 287</vt:lpstr>
      <vt:lpstr>슬라이드 288</vt:lpstr>
      <vt:lpstr>슬라이드 289</vt:lpstr>
      <vt:lpstr>슬라이드 290</vt:lpstr>
      <vt:lpstr>슬라이드 291</vt:lpstr>
      <vt:lpstr>슬라이드 292</vt:lpstr>
      <vt:lpstr>슬라이드 293</vt:lpstr>
      <vt:lpstr>슬라이드 294</vt:lpstr>
      <vt:lpstr>슬라이드 295</vt:lpstr>
      <vt:lpstr>슬라이드 296</vt:lpstr>
      <vt:lpstr>슬라이드 297</vt:lpstr>
      <vt:lpstr>슬라이드 298</vt:lpstr>
      <vt:lpstr>슬라이드 299</vt:lpstr>
      <vt:lpstr>슬라이드 300</vt:lpstr>
      <vt:lpstr>슬라이드 301</vt:lpstr>
      <vt:lpstr>슬라이드 302</vt:lpstr>
      <vt:lpstr>슬라이드 303</vt:lpstr>
      <vt:lpstr>슬라이드 304</vt:lpstr>
      <vt:lpstr>슬라이드 305</vt:lpstr>
      <vt:lpstr>슬라이드 306</vt:lpstr>
      <vt:lpstr>슬라이드 307</vt:lpstr>
      <vt:lpstr>슬라이드 308</vt:lpstr>
      <vt:lpstr>슬라이드 309</vt:lpstr>
      <vt:lpstr>슬라이드 310</vt:lpstr>
      <vt:lpstr>슬라이드 311</vt:lpstr>
      <vt:lpstr>슬라이드 312</vt:lpstr>
      <vt:lpstr>슬라이드 313</vt:lpstr>
      <vt:lpstr>슬라이드 314</vt:lpstr>
      <vt:lpstr>슬라이드 315</vt:lpstr>
      <vt:lpstr>슬라이드 316</vt:lpstr>
      <vt:lpstr>슬라이드 317</vt:lpstr>
      <vt:lpstr>슬라이드 318</vt:lpstr>
    </vt:vector>
  </ep:TitlesOfParts>
  <ep:HyperlinkBase/>
  <ep:Application>Show</ep:Application>
  <ep:AppVersion>12.0000</ep:AppVersion>
</ep:Properties>
</file>

<file path=docProps/core.xml><?xml version="1.0" encoding="utf-8"?>
<cp:coreProperties xmlns:r="http://schemas.openxmlformats.org/officeDocument/2006/relationships" xmlns:cp="http://schemas.openxmlformats.org/package/2006/metadata/core-properties" xmlns:dc="http://purl.org/dc/elements/1.1/" xmlns:dcterms="http://purl.org/dc/terms/" xmlns:dcmitype="http://purl.org/dc/dcmitype/" xmlns:xsi="http://www.w3.org/2001/XMLSchema-instance">
  <dcterms:created xsi:type="dcterms:W3CDTF">2014-11-24T05:13:47.000</dcterms:created>
  <dc:creator>leo</dc:creator>
  <cp:lastModifiedBy>LG</cp:lastModifiedBy>
  <dcterms:modified xsi:type="dcterms:W3CDTF">2023-10-28T06:02:50.655</dcterms:modified>
  <cp:revision>182</cp:revision>
  <dc:title>PowerPoint 프레젠테이션</dc:title>
  <cp:version>1000.0000.01</cp:version>
</cp:coreProperties>
</file>